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87" r:id="rId3"/>
    <p:sldId id="288" r:id="rId4"/>
    <p:sldId id="265" r:id="rId5"/>
    <p:sldId id="260" r:id="rId6"/>
    <p:sldId id="262" r:id="rId7"/>
    <p:sldId id="276" r:id="rId8"/>
    <p:sldId id="270" r:id="rId9"/>
    <p:sldId id="271" r:id="rId10"/>
    <p:sldId id="272" r:id="rId11"/>
    <p:sldId id="274" r:id="rId12"/>
    <p:sldId id="263" r:id="rId13"/>
    <p:sldId id="275" r:id="rId14"/>
    <p:sldId id="268" r:id="rId15"/>
    <p:sldId id="280" r:id="rId16"/>
    <p:sldId id="269" r:id="rId17"/>
    <p:sldId id="277" r:id="rId18"/>
    <p:sldId id="278" r:id="rId19"/>
    <p:sldId id="282" r:id="rId20"/>
    <p:sldId id="283" r:id="rId21"/>
    <p:sldId id="266" r:id="rId22"/>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8A5FD-82EE-4FA0-9561-09ECAB994483}" v="23" dt="2024-03-13T20:18:23.95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74" autoAdjust="0"/>
    <p:restoredTop sz="94660"/>
  </p:normalViewPr>
  <p:slideViewPr>
    <p:cSldViewPr snapToGrid="0">
      <p:cViewPr varScale="1">
        <p:scale>
          <a:sx n="64" d="100"/>
          <a:sy n="64" d="100"/>
        </p:scale>
        <p:origin x="4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arz, Stefanie" userId="beebd33e-6c0d-446a-824b-2741dd8acf23" providerId="ADAL" clId="{7478A5FD-82EE-4FA0-9561-09ECAB994483}"/>
    <pc:docChg chg="undo redo custSel addSld delSld modSld sldOrd modNotesMaster">
      <pc:chgData name="Schwarz, Stefanie" userId="beebd33e-6c0d-446a-824b-2741dd8acf23" providerId="ADAL" clId="{7478A5FD-82EE-4FA0-9561-09ECAB994483}" dt="2024-03-13T20:19:43.251" v="1078" actId="20577"/>
      <pc:docMkLst>
        <pc:docMk/>
      </pc:docMkLst>
      <pc:sldChg chg="addSp delSp modSp del mod">
        <pc:chgData name="Schwarz, Stefanie" userId="beebd33e-6c0d-446a-824b-2741dd8acf23" providerId="ADAL" clId="{7478A5FD-82EE-4FA0-9561-09ECAB994483}" dt="2024-03-12T11:56:14.499" v="192" actId="2696"/>
        <pc:sldMkLst>
          <pc:docMk/>
          <pc:sldMk cId="3912367157" sldId="258"/>
        </pc:sldMkLst>
        <pc:spChg chg="add mod">
          <ac:chgData name="Schwarz, Stefanie" userId="beebd33e-6c0d-446a-824b-2741dd8acf23" providerId="ADAL" clId="{7478A5FD-82EE-4FA0-9561-09ECAB994483}" dt="2024-03-12T11:55:53.186" v="190"/>
          <ac:spMkLst>
            <pc:docMk/>
            <pc:sldMk cId="3912367157" sldId="258"/>
            <ac:spMk id="2" creationId="{E7F09034-52EC-9709-5897-0364CA8DA267}"/>
          </ac:spMkLst>
        </pc:spChg>
        <pc:spChg chg="add mod">
          <ac:chgData name="Schwarz, Stefanie" userId="beebd33e-6c0d-446a-824b-2741dd8acf23" providerId="ADAL" clId="{7478A5FD-82EE-4FA0-9561-09ECAB994483}" dt="2024-03-12T11:56:02.534" v="191"/>
          <ac:spMkLst>
            <pc:docMk/>
            <pc:sldMk cId="3912367157" sldId="258"/>
            <ac:spMk id="7" creationId="{B6AFBEFE-EFC7-5A29-B15B-BB0BB6DD089E}"/>
          </ac:spMkLst>
        </pc:spChg>
        <pc:spChg chg="del">
          <ac:chgData name="Schwarz, Stefanie" userId="beebd33e-6c0d-446a-824b-2741dd8acf23" providerId="ADAL" clId="{7478A5FD-82EE-4FA0-9561-09ECAB994483}" dt="2024-03-12T11:55:52.228" v="189" actId="21"/>
          <ac:spMkLst>
            <pc:docMk/>
            <pc:sldMk cId="3912367157" sldId="258"/>
            <ac:spMk id="8" creationId="{E7F09034-52EC-9709-5897-0364CA8DA267}"/>
          </ac:spMkLst>
        </pc:spChg>
      </pc:sldChg>
      <pc:sldChg chg="del">
        <pc:chgData name="Schwarz, Stefanie" userId="beebd33e-6c0d-446a-824b-2741dd8acf23" providerId="ADAL" clId="{7478A5FD-82EE-4FA0-9561-09ECAB994483}" dt="2024-03-12T11:55:20.978" v="185" actId="2696"/>
        <pc:sldMkLst>
          <pc:docMk/>
          <pc:sldMk cId="287872049" sldId="261"/>
        </pc:sldMkLst>
      </pc:sldChg>
      <pc:sldChg chg="del">
        <pc:chgData name="Schwarz, Stefanie" userId="beebd33e-6c0d-446a-824b-2741dd8acf23" providerId="ADAL" clId="{7478A5FD-82EE-4FA0-9561-09ECAB994483}" dt="2024-03-12T11:55:25.315" v="186" actId="2696"/>
        <pc:sldMkLst>
          <pc:docMk/>
          <pc:sldMk cId="1258436492" sldId="264"/>
        </pc:sldMkLst>
      </pc:sldChg>
      <pc:sldChg chg="modSp mod">
        <pc:chgData name="Schwarz, Stefanie" userId="beebd33e-6c0d-446a-824b-2741dd8acf23" providerId="ADAL" clId="{7478A5FD-82EE-4FA0-9561-09ECAB994483}" dt="2024-03-13T20:17:24.562" v="908" actId="114"/>
        <pc:sldMkLst>
          <pc:docMk/>
          <pc:sldMk cId="1358932828" sldId="266"/>
        </pc:sldMkLst>
        <pc:spChg chg="mod">
          <ac:chgData name="Schwarz, Stefanie" userId="beebd33e-6c0d-446a-824b-2741dd8acf23" providerId="ADAL" clId="{7478A5FD-82EE-4FA0-9561-09ECAB994483}" dt="2024-03-13T20:17:24.562" v="908" actId="114"/>
          <ac:spMkLst>
            <pc:docMk/>
            <pc:sldMk cId="1358932828" sldId="266"/>
            <ac:spMk id="7" creationId="{17390C2C-BCBC-6C78-A0F6-9CA715FDFB02}"/>
          </ac:spMkLst>
        </pc:spChg>
      </pc:sldChg>
      <pc:sldChg chg="del">
        <pc:chgData name="Schwarz, Stefanie" userId="beebd33e-6c0d-446a-824b-2741dd8acf23" providerId="ADAL" clId="{7478A5FD-82EE-4FA0-9561-09ECAB994483}" dt="2024-03-12T11:55:34.347" v="187" actId="2696"/>
        <pc:sldMkLst>
          <pc:docMk/>
          <pc:sldMk cId="1305111126" sldId="267"/>
        </pc:sldMkLst>
      </pc:sldChg>
      <pc:sldChg chg="modSp mod">
        <pc:chgData name="Schwarz, Stefanie" userId="beebd33e-6c0d-446a-824b-2741dd8acf23" providerId="ADAL" clId="{7478A5FD-82EE-4FA0-9561-09ECAB994483}" dt="2024-03-13T20:16:48.266" v="902" actId="114"/>
        <pc:sldMkLst>
          <pc:docMk/>
          <pc:sldMk cId="2239501679" sldId="269"/>
        </pc:sldMkLst>
        <pc:spChg chg="mod">
          <ac:chgData name="Schwarz, Stefanie" userId="beebd33e-6c0d-446a-824b-2741dd8acf23" providerId="ADAL" clId="{7478A5FD-82EE-4FA0-9561-09ECAB994483}" dt="2024-03-13T20:16:48.266" v="902" actId="114"/>
          <ac:spMkLst>
            <pc:docMk/>
            <pc:sldMk cId="2239501679" sldId="269"/>
            <ac:spMk id="7" creationId="{17390C2C-BCBC-6C78-A0F6-9CA715FDFB02}"/>
          </ac:spMkLst>
        </pc:spChg>
      </pc:sldChg>
      <pc:sldChg chg="modSp mod ord">
        <pc:chgData name="Schwarz, Stefanie" userId="beebd33e-6c0d-446a-824b-2741dd8acf23" providerId="ADAL" clId="{7478A5FD-82EE-4FA0-9561-09ECAB994483}" dt="2024-03-13T16:21:09.273" v="886"/>
        <pc:sldMkLst>
          <pc:docMk/>
          <pc:sldMk cId="4002071809" sldId="270"/>
        </pc:sldMkLst>
        <pc:spChg chg="mod">
          <ac:chgData name="Schwarz, Stefanie" userId="beebd33e-6c0d-446a-824b-2741dd8acf23" providerId="ADAL" clId="{7478A5FD-82EE-4FA0-9561-09ECAB994483}" dt="2024-03-13T16:18:56.266" v="865" actId="20577"/>
          <ac:spMkLst>
            <pc:docMk/>
            <pc:sldMk cId="4002071809" sldId="270"/>
            <ac:spMk id="7" creationId="{17390C2C-BCBC-6C78-A0F6-9CA715FDFB02}"/>
          </ac:spMkLst>
        </pc:spChg>
      </pc:sldChg>
      <pc:sldChg chg="ord">
        <pc:chgData name="Schwarz, Stefanie" userId="beebd33e-6c0d-446a-824b-2741dd8acf23" providerId="ADAL" clId="{7478A5FD-82EE-4FA0-9561-09ECAB994483}" dt="2024-03-13T16:21:22.204" v="888"/>
        <pc:sldMkLst>
          <pc:docMk/>
          <pc:sldMk cId="1152382426" sldId="271"/>
        </pc:sldMkLst>
      </pc:sldChg>
      <pc:sldChg chg="modSp mod ord">
        <pc:chgData name="Schwarz, Stefanie" userId="beebd33e-6c0d-446a-824b-2741dd8acf23" providerId="ADAL" clId="{7478A5FD-82EE-4FA0-9561-09ECAB994483}" dt="2024-03-13T16:21:34.394" v="890"/>
        <pc:sldMkLst>
          <pc:docMk/>
          <pc:sldMk cId="1525611027" sldId="272"/>
        </pc:sldMkLst>
        <pc:spChg chg="mod">
          <ac:chgData name="Schwarz, Stefanie" userId="beebd33e-6c0d-446a-824b-2741dd8acf23" providerId="ADAL" clId="{7478A5FD-82EE-4FA0-9561-09ECAB994483}" dt="2024-03-13T16:17:43.511" v="852" actId="20577"/>
          <ac:spMkLst>
            <pc:docMk/>
            <pc:sldMk cId="1525611027" sldId="272"/>
            <ac:spMk id="7" creationId="{17390C2C-BCBC-6C78-A0F6-9CA715FDFB02}"/>
          </ac:spMkLst>
        </pc:spChg>
      </pc:sldChg>
      <pc:sldChg chg="modSp mod ord">
        <pc:chgData name="Schwarz, Stefanie" userId="beebd33e-6c0d-446a-824b-2741dd8acf23" providerId="ADAL" clId="{7478A5FD-82EE-4FA0-9561-09ECAB994483}" dt="2024-03-13T20:16:19.349" v="898" actId="114"/>
        <pc:sldMkLst>
          <pc:docMk/>
          <pc:sldMk cId="2110767379" sldId="274"/>
        </pc:sldMkLst>
        <pc:spChg chg="mod">
          <ac:chgData name="Schwarz, Stefanie" userId="beebd33e-6c0d-446a-824b-2741dd8acf23" providerId="ADAL" clId="{7478A5FD-82EE-4FA0-9561-09ECAB994483}" dt="2024-03-13T20:16:19.349" v="898" actId="114"/>
          <ac:spMkLst>
            <pc:docMk/>
            <pc:sldMk cId="2110767379" sldId="274"/>
            <ac:spMk id="7" creationId="{17390C2C-BCBC-6C78-A0F6-9CA715FDFB02}"/>
          </ac:spMkLst>
        </pc:spChg>
      </pc:sldChg>
      <pc:sldChg chg="modSp mod">
        <pc:chgData name="Schwarz, Stefanie" userId="beebd33e-6c0d-446a-824b-2741dd8acf23" providerId="ADAL" clId="{7478A5FD-82EE-4FA0-9561-09ECAB994483}" dt="2024-03-13T16:19:16.714" v="870" actId="20577"/>
        <pc:sldMkLst>
          <pc:docMk/>
          <pc:sldMk cId="3640580946" sldId="275"/>
        </pc:sldMkLst>
        <pc:spChg chg="mod">
          <ac:chgData name="Schwarz, Stefanie" userId="beebd33e-6c0d-446a-824b-2741dd8acf23" providerId="ADAL" clId="{7478A5FD-82EE-4FA0-9561-09ECAB994483}" dt="2024-03-13T16:19:16.714" v="870" actId="20577"/>
          <ac:spMkLst>
            <pc:docMk/>
            <pc:sldMk cId="3640580946" sldId="275"/>
            <ac:spMk id="7" creationId="{17390C2C-BCBC-6C78-A0F6-9CA715FDFB02}"/>
          </ac:spMkLst>
        </pc:spChg>
      </pc:sldChg>
      <pc:sldChg chg="ord">
        <pc:chgData name="Schwarz, Stefanie" userId="beebd33e-6c0d-446a-824b-2741dd8acf23" providerId="ADAL" clId="{7478A5FD-82EE-4FA0-9561-09ECAB994483}" dt="2024-03-13T16:20:40.083" v="880"/>
        <pc:sldMkLst>
          <pc:docMk/>
          <pc:sldMk cId="1668234936" sldId="276"/>
        </pc:sldMkLst>
      </pc:sldChg>
      <pc:sldChg chg="modSp mod">
        <pc:chgData name="Schwarz, Stefanie" userId="beebd33e-6c0d-446a-824b-2741dd8acf23" providerId="ADAL" clId="{7478A5FD-82EE-4FA0-9561-09ECAB994483}" dt="2024-03-13T14:27:17.562" v="525" actId="6549"/>
        <pc:sldMkLst>
          <pc:docMk/>
          <pc:sldMk cId="339426073" sldId="278"/>
        </pc:sldMkLst>
        <pc:spChg chg="mod">
          <ac:chgData name="Schwarz, Stefanie" userId="beebd33e-6c0d-446a-824b-2741dd8acf23" providerId="ADAL" clId="{7478A5FD-82EE-4FA0-9561-09ECAB994483}" dt="2024-03-13T14:27:17.562" v="525" actId="6549"/>
          <ac:spMkLst>
            <pc:docMk/>
            <pc:sldMk cId="339426073" sldId="278"/>
            <ac:spMk id="7" creationId="{17390C2C-BCBC-6C78-A0F6-9CA715FDFB02}"/>
          </ac:spMkLst>
        </pc:spChg>
      </pc:sldChg>
      <pc:sldChg chg="addSp delSp modSp del mod setBg">
        <pc:chgData name="Schwarz, Stefanie" userId="beebd33e-6c0d-446a-824b-2741dd8acf23" providerId="ADAL" clId="{7478A5FD-82EE-4FA0-9561-09ECAB994483}" dt="2024-03-13T14:12:29.502" v="273" actId="2696"/>
        <pc:sldMkLst>
          <pc:docMk/>
          <pc:sldMk cId="1023966104" sldId="279"/>
        </pc:sldMkLst>
        <pc:spChg chg="mod">
          <ac:chgData name="Schwarz, Stefanie" userId="beebd33e-6c0d-446a-824b-2741dd8acf23" providerId="ADAL" clId="{7478A5FD-82EE-4FA0-9561-09ECAB994483}" dt="2024-03-13T14:11:35.589" v="268" actId="26606"/>
          <ac:spMkLst>
            <pc:docMk/>
            <pc:sldMk cId="1023966104" sldId="279"/>
            <ac:spMk id="3" creationId="{E8F27F31-4434-2A48-B5C1-0332930B22D0}"/>
          </ac:spMkLst>
        </pc:spChg>
        <pc:spChg chg="add del">
          <ac:chgData name="Schwarz, Stefanie" userId="beebd33e-6c0d-446a-824b-2741dd8acf23" providerId="ADAL" clId="{7478A5FD-82EE-4FA0-9561-09ECAB994483}" dt="2024-03-13T14:09:23.255" v="259" actId="26606"/>
          <ac:spMkLst>
            <pc:docMk/>
            <pc:sldMk cId="1023966104" sldId="279"/>
            <ac:spMk id="1055" creationId="{FF9F2414-84E8-453E-B1F3-389FDE8192D9}"/>
          </ac:spMkLst>
        </pc:spChg>
        <pc:spChg chg="add del">
          <ac:chgData name="Schwarz, Stefanie" userId="beebd33e-6c0d-446a-824b-2741dd8acf23" providerId="ADAL" clId="{7478A5FD-82EE-4FA0-9561-09ECAB994483}" dt="2024-03-13T14:09:23.255" v="259" actId="26606"/>
          <ac:spMkLst>
            <pc:docMk/>
            <pc:sldMk cId="1023966104" sldId="279"/>
            <ac:spMk id="1056" creationId="{F3060C83-F051-4F0E-ABAD-AA0DFC48B218}"/>
          </ac:spMkLst>
        </pc:spChg>
        <pc:spChg chg="add del">
          <ac:chgData name="Schwarz, Stefanie" userId="beebd33e-6c0d-446a-824b-2741dd8acf23" providerId="ADAL" clId="{7478A5FD-82EE-4FA0-9561-09ECAB994483}" dt="2024-03-13T14:09:23.255" v="259" actId="26606"/>
          <ac:spMkLst>
            <pc:docMk/>
            <pc:sldMk cId="1023966104" sldId="279"/>
            <ac:spMk id="1057" creationId="{3ECA69A1-7536-43AC-85EF-C7106179F5ED}"/>
          </ac:spMkLst>
        </pc:spChg>
        <pc:spChg chg="add del">
          <ac:chgData name="Schwarz, Stefanie" userId="beebd33e-6c0d-446a-824b-2741dd8acf23" providerId="ADAL" clId="{7478A5FD-82EE-4FA0-9561-09ECAB994483}" dt="2024-03-13T14:09:23.255" v="259" actId="26606"/>
          <ac:spMkLst>
            <pc:docMk/>
            <pc:sldMk cId="1023966104" sldId="279"/>
            <ac:spMk id="1058" creationId="{83C98ABE-055B-441F-B07E-44F97F083C39}"/>
          </ac:spMkLst>
        </pc:spChg>
        <pc:spChg chg="add del">
          <ac:chgData name="Schwarz, Stefanie" userId="beebd33e-6c0d-446a-824b-2741dd8acf23" providerId="ADAL" clId="{7478A5FD-82EE-4FA0-9561-09ECAB994483}" dt="2024-03-13T14:09:23.255" v="259" actId="26606"/>
          <ac:spMkLst>
            <pc:docMk/>
            <pc:sldMk cId="1023966104" sldId="279"/>
            <ac:spMk id="1059" creationId="{29FDB030-9B49-4CED-8CCD-4D99382388AC}"/>
          </ac:spMkLst>
        </pc:spChg>
        <pc:spChg chg="add del">
          <ac:chgData name="Schwarz, Stefanie" userId="beebd33e-6c0d-446a-824b-2741dd8acf23" providerId="ADAL" clId="{7478A5FD-82EE-4FA0-9561-09ECAB994483}" dt="2024-03-13T14:09:23.255" v="259" actId="26606"/>
          <ac:spMkLst>
            <pc:docMk/>
            <pc:sldMk cId="1023966104" sldId="279"/>
            <ac:spMk id="1060" creationId="{3783CA14-24A1-485C-8B30-D6A5D87987AD}"/>
          </ac:spMkLst>
        </pc:spChg>
        <pc:spChg chg="add del">
          <ac:chgData name="Schwarz, Stefanie" userId="beebd33e-6c0d-446a-824b-2741dd8acf23" providerId="ADAL" clId="{7478A5FD-82EE-4FA0-9561-09ECAB994483}" dt="2024-03-13T14:09:23.255" v="259" actId="26606"/>
          <ac:spMkLst>
            <pc:docMk/>
            <pc:sldMk cId="1023966104" sldId="279"/>
            <ac:spMk id="1061" creationId="{9A97C86A-04D6-40F7-AE84-31AB43E6A846}"/>
          </ac:spMkLst>
        </pc:spChg>
        <pc:spChg chg="add del">
          <ac:chgData name="Schwarz, Stefanie" userId="beebd33e-6c0d-446a-824b-2741dd8acf23" providerId="ADAL" clId="{7478A5FD-82EE-4FA0-9561-09ECAB994483}" dt="2024-03-13T14:08:17.240" v="251" actId="26606"/>
          <ac:spMkLst>
            <pc:docMk/>
            <pc:sldMk cId="1023966104" sldId="279"/>
            <ac:spMk id="1064" creationId="{04812C46-200A-4DEB-A05E-3ED6C68C2387}"/>
          </ac:spMkLst>
        </pc:spChg>
        <pc:spChg chg="add del">
          <ac:chgData name="Schwarz, Stefanie" userId="beebd33e-6c0d-446a-824b-2741dd8acf23" providerId="ADAL" clId="{7478A5FD-82EE-4FA0-9561-09ECAB994483}" dt="2024-03-13T14:11:35.589" v="268" actId="26606"/>
          <ac:spMkLst>
            <pc:docMk/>
            <pc:sldMk cId="1023966104" sldId="279"/>
            <ac:spMk id="1066" creationId="{04812C46-200A-4DEB-A05E-3ED6C68C2387}"/>
          </ac:spMkLst>
        </pc:spChg>
        <pc:spChg chg="add del">
          <ac:chgData name="Schwarz, Stefanie" userId="beebd33e-6c0d-446a-824b-2741dd8acf23" providerId="ADAL" clId="{7478A5FD-82EE-4FA0-9561-09ECAB994483}" dt="2024-03-13T14:07:48.407" v="245" actId="26606"/>
          <ac:spMkLst>
            <pc:docMk/>
            <pc:sldMk cId="1023966104" sldId="279"/>
            <ac:spMk id="1067" creationId="{04812C46-200A-4DEB-A05E-3ED6C68C2387}"/>
          </ac:spMkLst>
        </pc:spChg>
        <pc:spChg chg="add del">
          <ac:chgData name="Schwarz, Stefanie" userId="beebd33e-6c0d-446a-824b-2741dd8acf23" providerId="ADAL" clId="{7478A5FD-82EE-4FA0-9561-09ECAB994483}" dt="2024-03-13T14:08:43.464" v="257" actId="26606"/>
          <ac:spMkLst>
            <pc:docMk/>
            <pc:sldMk cId="1023966104" sldId="279"/>
            <ac:spMk id="1068" creationId="{04812C46-200A-4DEB-A05E-3ED6C68C2387}"/>
          </ac:spMkLst>
        </pc:spChg>
        <pc:spChg chg="add del">
          <ac:chgData name="Schwarz, Stefanie" userId="beebd33e-6c0d-446a-824b-2741dd8acf23" providerId="ADAL" clId="{7478A5FD-82EE-4FA0-9561-09ECAB994483}" dt="2024-03-13T14:07:48.407" v="245" actId="26606"/>
          <ac:spMkLst>
            <pc:docMk/>
            <pc:sldMk cId="1023966104" sldId="279"/>
            <ac:spMk id="1069" creationId="{D1EA859B-E555-4109-94F3-6700E046E008}"/>
          </ac:spMkLst>
        </pc:spChg>
        <pc:spChg chg="add del">
          <ac:chgData name="Schwarz, Stefanie" userId="beebd33e-6c0d-446a-824b-2741dd8acf23" providerId="ADAL" clId="{7478A5FD-82EE-4FA0-9561-09ECAB994483}" dt="2024-03-13T14:08:02.868" v="247" actId="26606"/>
          <ac:spMkLst>
            <pc:docMk/>
            <pc:sldMk cId="1023966104" sldId="279"/>
            <ac:spMk id="1071" creationId="{04812C46-200A-4DEB-A05E-3ED6C68C2387}"/>
          </ac:spMkLst>
        </pc:spChg>
        <pc:spChg chg="add del">
          <ac:chgData name="Schwarz, Stefanie" userId="beebd33e-6c0d-446a-824b-2741dd8acf23" providerId="ADAL" clId="{7478A5FD-82EE-4FA0-9561-09ECAB994483}" dt="2024-03-13T14:08:43.464" v="257" actId="26606"/>
          <ac:spMkLst>
            <pc:docMk/>
            <pc:sldMk cId="1023966104" sldId="279"/>
            <ac:spMk id="1073" creationId="{D1EA859B-E555-4109-94F3-6700E046E008}"/>
          </ac:spMkLst>
        </pc:spChg>
        <pc:spChg chg="add del">
          <ac:chgData name="Schwarz, Stefanie" userId="beebd33e-6c0d-446a-824b-2741dd8acf23" providerId="ADAL" clId="{7478A5FD-82EE-4FA0-9561-09ECAB994483}" dt="2024-03-13T14:08:04.954" v="249" actId="26606"/>
          <ac:spMkLst>
            <pc:docMk/>
            <pc:sldMk cId="1023966104" sldId="279"/>
            <ac:spMk id="1075" creationId="{AE3A741D-C19B-960A-5803-1C5887147820}"/>
          </ac:spMkLst>
        </pc:spChg>
        <pc:spChg chg="add del">
          <ac:chgData name="Schwarz, Stefanie" userId="beebd33e-6c0d-446a-824b-2741dd8acf23" providerId="ADAL" clId="{7478A5FD-82EE-4FA0-9561-09ECAB994483}" dt="2024-03-13T14:08:04.954" v="249" actId="26606"/>
          <ac:spMkLst>
            <pc:docMk/>
            <pc:sldMk cId="1023966104" sldId="279"/>
            <ac:spMk id="1076" creationId="{DC39DE25-0E4E-0AA7-0932-1D78C2372786}"/>
          </ac:spMkLst>
        </pc:spChg>
        <pc:spChg chg="add del">
          <ac:chgData name="Schwarz, Stefanie" userId="beebd33e-6c0d-446a-824b-2741dd8acf23" providerId="ADAL" clId="{7478A5FD-82EE-4FA0-9561-09ECAB994483}" dt="2024-03-13T14:08:04.954" v="249" actId="26606"/>
          <ac:spMkLst>
            <pc:docMk/>
            <pc:sldMk cId="1023966104" sldId="279"/>
            <ac:spMk id="1077" creationId="{8D6EA299-0840-6DEA-E670-C49AEBC87E89}"/>
          </ac:spMkLst>
        </pc:spChg>
        <pc:spChg chg="add del">
          <ac:chgData name="Schwarz, Stefanie" userId="beebd33e-6c0d-446a-824b-2741dd8acf23" providerId="ADAL" clId="{7478A5FD-82EE-4FA0-9561-09ECAB994483}" dt="2024-03-13T14:11:35.589" v="268" actId="26606"/>
          <ac:spMkLst>
            <pc:docMk/>
            <pc:sldMk cId="1023966104" sldId="279"/>
            <ac:spMk id="1079" creationId="{D1EA859B-E555-4109-94F3-6700E046E008}"/>
          </ac:spMkLst>
        </pc:spChg>
        <pc:spChg chg="add del">
          <ac:chgData name="Schwarz, Stefanie" userId="beebd33e-6c0d-446a-824b-2741dd8acf23" providerId="ADAL" clId="{7478A5FD-82EE-4FA0-9561-09ECAB994483}" dt="2024-03-13T14:11:22.128" v="265" actId="26606"/>
          <ac:spMkLst>
            <pc:docMk/>
            <pc:sldMk cId="1023966104" sldId="279"/>
            <ac:spMk id="1085" creationId="{E0C28A69-9B26-45AC-AFF7-719A7A50A092}"/>
          </ac:spMkLst>
        </pc:spChg>
        <pc:spChg chg="add del">
          <ac:chgData name="Schwarz, Stefanie" userId="beebd33e-6c0d-446a-824b-2741dd8acf23" providerId="ADAL" clId="{7478A5FD-82EE-4FA0-9561-09ECAB994483}" dt="2024-03-13T14:11:22.128" v="265" actId="26606"/>
          <ac:spMkLst>
            <pc:docMk/>
            <pc:sldMk cId="1023966104" sldId="279"/>
            <ac:spMk id="1087" creationId="{33AE4636-AEEC-45D6-84D4-7AC2DA48ECF8}"/>
          </ac:spMkLst>
        </pc:spChg>
        <pc:spChg chg="add del">
          <ac:chgData name="Schwarz, Stefanie" userId="beebd33e-6c0d-446a-824b-2741dd8acf23" providerId="ADAL" clId="{7478A5FD-82EE-4FA0-9561-09ECAB994483}" dt="2024-03-13T14:11:22.128" v="265" actId="26606"/>
          <ac:spMkLst>
            <pc:docMk/>
            <pc:sldMk cId="1023966104" sldId="279"/>
            <ac:spMk id="1089" creationId="{8D9CE0F4-2EB2-4F1F-8AAC-DB3571D9FE10}"/>
          </ac:spMkLst>
        </pc:spChg>
        <pc:spChg chg="add">
          <ac:chgData name="Schwarz, Stefanie" userId="beebd33e-6c0d-446a-824b-2741dd8acf23" providerId="ADAL" clId="{7478A5FD-82EE-4FA0-9561-09ECAB994483}" dt="2024-03-13T14:11:35.589" v="268" actId="26606"/>
          <ac:spMkLst>
            <pc:docMk/>
            <pc:sldMk cId="1023966104" sldId="279"/>
            <ac:spMk id="1095" creationId="{C0763A76-9F1C-4FC5-82B7-DD475DA461B2}"/>
          </ac:spMkLst>
        </pc:spChg>
        <pc:spChg chg="add">
          <ac:chgData name="Schwarz, Stefanie" userId="beebd33e-6c0d-446a-824b-2741dd8acf23" providerId="ADAL" clId="{7478A5FD-82EE-4FA0-9561-09ECAB994483}" dt="2024-03-13T14:11:35.589" v="268" actId="26606"/>
          <ac:spMkLst>
            <pc:docMk/>
            <pc:sldMk cId="1023966104" sldId="279"/>
            <ac:spMk id="1096" creationId="{E81BF4F6-F2CF-4984-9D14-D6966D92F99F}"/>
          </ac:spMkLst>
        </pc:spChg>
        <pc:grpChg chg="add del">
          <ac:chgData name="Schwarz, Stefanie" userId="beebd33e-6c0d-446a-824b-2741dd8acf23" providerId="ADAL" clId="{7478A5FD-82EE-4FA0-9561-09ECAB994483}" dt="2024-03-13T14:11:35.560" v="267" actId="26606"/>
          <ac:grpSpMkLst>
            <pc:docMk/>
            <pc:sldMk cId="1023966104" sldId="279"/>
            <ac:grpSpMk id="1092" creationId="{5EFBDE31-BB3E-6CFC-23CD-B5976DA38438}"/>
          </ac:grpSpMkLst>
        </pc:grpChg>
        <pc:picChg chg="add del">
          <ac:chgData name="Schwarz, Stefanie" userId="beebd33e-6c0d-446a-824b-2741dd8acf23" providerId="ADAL" clId="{7478A5FD-82EE-4FA0-9561-09ECAB994483}" dt="2024-03-13T14:07:48.407" v="245" actId="26606"/>
          <ac:picMkLst>
            <pc:docMk/>
            <pc:sldMk cId="1023966104" sldId="279"/>
            <ac:picMk id="1063" creationId="{1EF20CB5-4691-E4BC-9B45-4052F4D2F62C}"/>
          </ac:picMkLst>
        </pc:picChg>
        <pc:picChg chg="add del">
          <ac:chgData name="Schwarz, Stefanie" userId="beebd33e-6c0d-446a-824b-2741dd8acf23" providerId="ADAL" clId="{7478A5FD-82EE-4FA0-9561-09ECAB994483}" dt="2024-03-13T14:08:17.240" v="251" actId="26606"/>
          <ac:picMkLst>
            <pc:docMk/>
            <pc:sldMk cId="1023966104" sldId="279"/>
            <ac:picMk id="1065" creationId="{896832D1-2FD7-DCB6-4996-F73DBFCA077A}"/>
          </ac:picMkLst>
        </pc:picChg>
        <pc:picChg chg="add del">
          <ac:chgData name="Schwarz, Stefanie" userId="beebd33e-6c0d-446a-824b-2741dd8acf23" providerId="ADAL" clId="{7478A5FD-82EE-4FA0-9561-09ECAB994483}" dt="2024-03-13T14:08:43.464" v="257" actId="26606"/>
          <ac:picMkLst>
            <pc:docMk/>
            <pc:sldMk cId="1023966104" sldId="279"/>
            <ac:picMk id="1070" creationId="{E6462DE6-FBA7-9003-5904-306BB9314C81}"/>
          </ac:picMkLst>
        </pc:picChg>
        <pc:picChg chg="add del">
          <ac:chgData name="Schwarz, Stefanie" userId="beebd33e-6c0d-446a-824b-2741dd8acf23" providerId="ADAL" clId="{7478A5FD-82EE-4FA0-9561-09ECAB994483}" dt="2024-03-13T14:08:02.868" v="247" actId="26606"/>
          <ac:picMkLst>
            <pc:docMk/>
            <pc:sldMk cId="1023966104" sldId="279"/>
            <ac:picMk id="1072" creationId="{896832D1-2FD7-DCB6-4996-F73DBFCA077A}"/>
          </ac:picMkLst>
        </pc:picChg>
        <pc:picChg chg="add del">
          <ac:chgData name="Schwarz, Stefanie" userId="beebd33e-6c0d-446a-824b-2741dd8acf23" providerId="ADAL" clId="{7478A5FD-82EE-4FA0-9561-09ECAB994483}" dt="2024-03-13T14:08:04.954" v="249" actId="26606"/>
          <ac:picMkLst>
            <pc:docMk/>
            <pc:sldMk cId="1023966104" sldId="279"/>
            <ac:picMk id="1074" creationId="{1F4C607C-223E-7F0A-ACD9-B3315FA1E28C}"/>
          </ac:picMkLst>
        </pc:picChg>
        <pc:picChg chg="add del">
          <ac:chgData name="Schwarz, Stefanie" userId="beebd33e-6c0d-446a-824b-2741dd8acf23" providerId="ADAL" clId="{7478A5FD-82EE-4FA0-9561-09ECAB994483}" dt="2024-03-13T14:10:41.687" v="263" actId="21"/>
          <ac:picMkLst>
            <pc:docMk/>
            <pc:sldMk cId="1023966104" sldId="279"/>
            <ac:picMk id="1078" creationId="{2DD341D5-7EA9-3E22-BA21-A76DEEED0509}"/>
          </ac:picMkLst>
        </pc:picChg>
        <pc:picChg chg="add del">
          <ac:chgData name="Schwarz, Stefanie" userId="beebd33e-6c0d-446a-824b-2741dd8acf23" providerId="ADAL" clId="{7478A5FD-82EE-4FA0-9561-09ECAB994483}" dt="2024-03-13T14:11:22.128" v="265" actId="26606"/>
          <ac:picMkLst>
            <pc:docMk/>
            <pc:sldMk cId="1023966104" sldId="279"/>
            <ac:picMk id="1081" creationId="{E7826C73-83CB-6278-F1BA-00B80887B119}"/>
          </ac:picMkLst>
        </pc:picChg>
        <pc:picChg chg="add del">
          <ac:chgData name="Schwarz, Stefanie" userId="beebd33e-6c0d-446a-824b-2741dd8acf23" providerId="ADAL" clId="{7478A5FD-82EE-4FA0-9561-09ECAB994483}" dt="2024-03-13T14:11:35.560" v="267" actId="26606"/>
          <ac:picMkLst>
            <pc:docMk/>
            <pc:sldMk cId="1023966104" sldId="279"/>
            <ac:picMk id="1091" creationId="{40A4E8B2-CDB6-EA5C-B01A-EF9B80679F34}"/>
          </ac:picMkLst>
        </pc:picChg>
        <pc:picChg chg="add">
          <ac:chgData name="Schwarz, Stefanie" userId="beebd33e-6c0d-446a-824b-2741dd8acf23" providerId="ADAL" clId="{7478A5FD-82EE-4FA0-9561-09ECAB994483}" dt="2024-03-13T14:11:35.589" v="268" actId="26606"/>
          <ac:picMkLst>
            <pc:docMk/>
            <pc:sldMk cId="1023966104" sldId="279"/>
            <ac:picMk id="1097" creationId="{E0F31E89-2AF5-4986-CF5D-C095DBE69DC1}"/>
          </ac:picMkLst>
        </pc:picChg>
      </pc:sldChg>
      <pc:sldChg chg="addSp delSp modSp add del mod">
        <pc:chgData name="Schwarz, Stefanie" userId="beebd33e-6c0d-446a-824b-2741dd8acf23" providerId="ADAL" clId="{7478A5FD-82EE-4FA0-9561-09ECAB994483}" dt="2024-03-12T11:57:59.322" v="242" actId="2696"/>
        <pc:sldMkLst>
          <pc:docMk/>
          <pc:sldMk cId="3682294689" sldId="281"/>
        </pc:sldMkLst>
        <pc:picChg chg="add mod">
          <ac:chgData name="Schwarz, Stefanie" userId="beebd33e-6c0d-446a-824b-2741dd8acf23" providerId="ADAL" clId="{7478A5FD-82EE-4FA0-9561-09ECAB994483}" dt="2024-03-12T11:25:55.427" v="6" actId="14100"/>
          <ac:picMkLst>
            <pc:docMk/>
            <pc:sldMk cId="3682294689" sldId="281"/>
            <ac:picMk id="3" creationId="{A326DF37-FB19-F62F-267D-0A385E3B240F}"/>
          </ac:picMkLst>
        </pc:picChg>
        <pc:picChg chg="del">
          <ac:chgData name="Schwarz, Stefanie" userId="beebd33e-6c0d-446a-824b-2741dd8acf23" providerId="ADAL" clId="{7478A5FD-82EE-4FA0-9561-09ECAB994483}" dt="2024-03-12T11:25:22.833" v="1" actId="478"/>
          <ac:picMkLst>
            <pc:docMk/>
            <pc:sldMk cId="3682294689" sldId="281"/>
            <ac:picMk id="9" creationId="{06BB3899-2E94-041F-C6F3-84EA6B4AE83A}"/>
          </ac:picMkLst>
        </pc:picChg>
      </pc:sldChg>
      <pc:sldChg chg="addSp modSp add mod">
        <pc:chgData name="Schwarz, Stefanie" userId="beebd33e-6c0d-446a-824b-2741dd8acf23" providerId="ADAL" clId="{7478A5FD-82EE-4FA0-9561-09ECAB994483}" dt="2024-03-12T11:47:11.046" v="129" actId="14100"/>
        <pc:sldMkLst>
          <pc:docMk/>
          <pc:sldMk cId="3667140177" sldId="282"/>
        </pc:sldMkLst>
        <pc:spChg chg="mod">
          <ac:chgData name="Schwarz, Stefanie" userId="beebd33e-6c0d-446a-824b-2741dd8acf23" providerId="ADAL" clId="{7478A5FD-82EE-4FA0-9561-09ECAB994483}" dt="2024-03-12T11:46:24.729" v="126" actId="20577"/>
          <ac:spMkLst>
            <pc:docMk/>
            <pc:sldMk cId="3667140177" sldId="282"/>
            <ac:spMk id="7" creationId="{17390C2C-BCBC-6C78-A0F6-9CA715FDFB02}"/>
          </ac:spMkLst>
        </pc:spChg>
        <pc:picChg chg="add mod">
          <ac:chgData name="Schwarz, Stefanie" userId="beebd33e-6c0d-446a-824b-2741dd8acf23" providerId="ADAL" clId="{7478A5FD-82EE-4FA0-9561-09ECAB994483}" dt="2024-03-12T11:47:11.046" v="129" actId="14100"/>
          <ac:picMkLst>
            <pc:docMk/>
            <pc:sldMk cId="3667140177" sldId="282"/>
            <ac:picMk id="8" creationId="{D4E52D53-2153-713F-AE31-1B4E10C71113}"/>
          </ac:picMkLst>
        </pc:picChg>
      </pc:sldChg>
      <pc:sldChg chg="addSp delSp modSp add mod">
        <pc:chgData name="Schwarz, Stefanie" userId="beebd33e-6c0d-446a-824b-2741dd8acf23" providerId="ADAL" clId="{7478A5FD-82EE-4FA0-9561-09ECAB994483}" dt="2024-03-13T20:17:15.350" v="907" actId="114"/>
        <pc:sldMkLst>
          <pc:docMk/>
          <pc:sldMk cId="597425933" sldId="283"/>
        </pc:sldMkLst>
        <pc:spChg chg="add mod">
          <ac:chgData name="Schwarz, Stefanie" userId="beebd33e-6c0d-446a-824b-2741dd8acf23" providerId="ADAL" clId="{7478A5FD-82EE-4FA0-9561-09ECAB994483}" dt="2024-03-13T20:17:15.350" v="907" actId="114"/>
          <ac:spMkLst>
            <pc:docMk/>
            <pc:sldMk cId="597425933" sldId="283"/>
            <ac:spMk id="9" creationId="{0E597435-00CC-6687-0A1D-570BBCABE686}"/>
          </ac:spMkLst>
        </pc:spChg>
        <pc:picChg chg="del">
          <ac:chgData name="Schwarz, Stefanie" userId="beebd33e-6c0d-446a-824b-2741dd8acf23" providerId="ADAL" clId="{7478A5FD-82EE-4FA0-9561-09ECAB994483}" dt="2024-03-12T11:50:06.291" v="131" actId="21"/>
          <ac:picMkLst>
            <pc:docMk/>
            <pc:sldMk cId="597425933" sldId="283"/>
            <ac:picMk id="8" creationId="{D4E52D53-2153-713F-AE31-1B4E10C71113}"/>
          </ac:picMkLst>
        </pc:picChg>
      </pc:sldChg>
      <pc:sldChg chg="addSp delSp modSp add del mod">
        <pc:chgData name="Schwarz, Stefanie" userId="beebd33e-6c0d-446a-824b-2741dd8acf23" providerId="ADAL" clId="{7478A5FD-82EE-4FA0-9561-09ECAB994483}" dt="2024-03-13T15:14:07.215" v="841" actId="2696"/>
        <pc:sldMkLst>
          <pc:docMk/>
          <pc:sldMk cId="3833436212" sldId="284"/>
        </pc:sldMkLst>
        <pc:spChg chg="add mod">
          <ac:chgData name="Schwarz, Stefanie" userId="beebd33e-6c0d-446a-824b-2741dd8acf23" providerId="ADAL" clId="{7478A5FD-82EE-4FA0-9561-09ECAB994483}" dt="2024-03-13T15:11:43.578" v="837"/>
          <ac:spMkLst>
            <pc:docMk/>
            <pc:sldMk cId="3833436212" sldId="284"/>
            <ac:spMk id="2" creationId="{E7F09034-52EC-9709-5897-0364CA8DA267}"/>
          </ac:spMkLst>
        </pc:spChg>
        <pc:spChg chg="del">
          <ac:chgData name="Schwarz, Stefanie" userId="beebd33e-6c0d-446a-824b-2741dd8acf23" providerId="ADAL" clId="{7478A5FD-82EE-4FA0-9561-09ECAB994483}" dt="2024-03-13T15:11:41.945" v="836" actId="21"/>
          <ac:spMkLst>
            <pc:docMk/>
            <pc:sldMk cId="3833436212" sldId="284"/>
            <ac:spMk id="8" creationId="{E7F09034-52EC-9709-5897-0364CA8DA267}"/>
          </ac:spMkLst>
        </pc:spChg>
        <pc:spChg chg="add del">
          <ac:chgData name="Schwarz, Stefanie" userId="beebd33e-6c0d-446a-824b-2741dd8acf23" providerId="ADAL" clId="{7478A5FD-82EE-4FA0-9561-09ECAB994483}" dt="2024-03-13T15:12:29.570" v="839" actId="22"/>
          <ac:spMkLst>
            <pc:docMk/>
            <pc:sldMk cId="3833436212" sldId="284"/>
            <ac:spMk id="9" creationId="{91CB623E-888B-969B-2859-2C5D4FB79AAE}"/>
          </ac:spMkLst>
        </pc:spChg>
        <pc:picChg chg="add">
          <ac:chgData name="Schwarz, Stefanie" userId="beebd33e-6c0d-446a-824b-2741dd8acf23" providerId="ADAL" clId="{7478A5FD-82EE-4FA0-9561-09ECAB994483}" dt="2024-03-13T15:13:20.478" v="840" actId="22"/>
          <ac:picMkLst>
            <pc:docMk/>
            <pc:sldMk cId="3833436212" sldId="284"/>
            <ac:picMk id="11" creationId="{5B8424A6-27F0-9C6C-EF42-DBA7A7685B31}"/>
          </ac:picMkLst>
        </pc:picChg>
      </pc:sldChg>
      <pc:sldChg chg="add del">
        <pc:chgData name="Schwarz, Stefanie" userId="beebd33e-6c0d-446a-824b-2741dd8acf23" providerId="ADAL" clId="{7478A5FD-82EE-4FA0-9561-09ECAB994483}" dt="2024-03-13T14:12:33.609" v="274" actId="2696"/>
        <pc:sldMkLst>
          <pc:docMk/>
          <pc:sldMk cId="3976010842" sldId="285"/>
        </pc:sldMkLst>
      </pc:sldChg>
      <pc:sldChg chg="addSp delSp modSp add mod">
        <pc:chgData name="Schwarz, Stefanie" userId="beebd33e-6c0d-446a-824b-2741dd8acf23" providerId="ADAL" clId="{7478A5FD-82EE-4FA0-9561-09ECAB994483}" dt="2024-03-13T14:16:07.407" v="317" actId="404"/>
        <pc:sldMkLst>
          <pc:docMk/>
          <pc:sldMk cId="2656656322" sldId="286"/>
        </pc:sldMkLst>
        <pc:spChg chg="mod">
          <ac:chgData name="Schwarz, Stefanie" userId="beebd33e-6c0d-446a-824b-2741dd8acf23" providerId="ADAL" clId="{7478A5FD-82EE-4FA0-9561-09ECAB994483}" dt="2024-03-13T14:16:07.407" v="317" actId="404"/>
          <ac:spMkLst>
            <pc:docMk/>
            <pc:sldMk cId="2656656322" sldId="286"/>
            <ac:spMk id="3" creationId="{E8F27F31-4434-2A48-B5C1-0332930B22D0}"/>
          </ac:spMkLst>
        </pc:spChg>
        <pc:spChg chg="add del">
          <ac:chgData name="Schwarz, Stefanie" userId="beebd33e-6c0d-446a-824b-2741dd8acf23" providerId="ADAL" clId="{7478A5FD-82EE-4FA0-9561-09ECAB994483}" dt="2024-03-13T14:12:19.950" v="272" actId="26606"/>
          <ac:spMkLst>
            <pc:docMk/>
            <pc:sldMk cId="2656656322" sldId="286"/>
            <ac:spMk id="1066" creationId="{04812C46-200A-4DEB-A05E-3ED6C68C2387}"/>
          </ac:spMkLst>
        </pc:spChg>
        <pc:spChg chg="add del">
          <ac:chgData name="Schwarz, Stefanie" userId="beebd33e-6c0d-446a-824b-2741dd8acf23" providerId="ADAL" clId="{7478A5FD-82EE-4FA0-9561-09ECAB994483}" dt="2024-03-13T14:12:19.950" v="272" actId="26606"/>
          <ac:spMkLst>
            <pc:docMk/>
            <pc:sldMk cId="2656656322" sldId="286"/>
            <ac:spMk id="1079" creationId="{D1EA859B-E555-4109-94F3-6700E046E008}"/>
          </ac:spMkLst>
        </pc:spChg>
        <pc:spChg chg="add del">
          <ac:chgData name="Schwarz, Stefanie" userId="beebd33e-6c0d-446a-824b-2741dd8acf23" providerId="ADAL" clId="{7478A5FD-82EE-4FA0-9561-09ECAB994483}" dt="2024-03-13T14:12:08.889" v="270" actId="26606"/>
          <ac:spMkLst>
            <pc:docMk/>
            <pc:sldMk cId="2656656322" sldId="286"/>
            <ac:spMk id="1081" creationId="{04812C46-200A-4DEB-A05E-3ED6C68C2387}"/>
          </ac:spMkLst>
        </pc:spChg>
        <pc:spChg chg="add del">
          <ac:chgData name="Schwarz, Stefanie" userId="beebd33e-6c0d-446a-824b-2741dd8acf23" providerId="ADAL" clId="{7478A5FD-82EE-4FA0-9561-09ECAB994483}" dt="2024-03-13T14:12:08.889" v="270" actId="26606"/>
          <ac:spMkLst>
            <pc:docMk/>
            <pc:sldMk cId="2656656322" sldId="286"/>
            <ac:spMk id="1082" creationId="{D1EA859B-E555-4109-94F3-6700E046E008}"/>
          </ac:spMkLst>
        </pc:spChg>
        <pc:spChg chg="add del">
          <ac:chgData name="Schwarz, Stefanie" userId="beebd33e-6c0d-446a-824b-2741dd8acf23" providerId="ADAL" clId="{7478A5FD-82EE-4FA0-9561-09ECAB994483}" dt="2024-03-13T14:12:19.950" v="272" actId="26606"/>
          <ac:spMkLst>
            <pc:docMk/>
            <pc:sldMk cId="2656656322" sldId="286"/>
            <ac:spMk id="1083" creationId="{F13C74B1-5B17-4795-BED0-7140497B445A}"/>
          </ac:spMkLst>
        </pc:spChg>
        <pc:spChg chg="add del">
          <ac:chgData name="Schwarz, Stefanie" userId="beebd33e-6c0d-446a-824b-2741dd8acf23" providerId="ADAL" clId="{7478A5FD-82EE-4FA0-9561-09ECAB994483}" dt="2024-03-13T14:10:08.793" v="262" actId="26606"/>
          <ac:spMkLst>
            <pc:docMk/>
            <pc:sldMk cId="2656656322" sldId="286"/>
            <ac:spMk id="1084" creationId="{12609869-9E80-471B-A487-A53288E0E791}"/>
          </ac:spMkLst>
        </pc:spChg>
        <pc:spChg chg="add del">
          <ac:chgData name="Schwarz, Stefanie" userId="beebd33e-6c0d-446a-824b-2741dd8acf23" providerId="ADAL" clId="{7478A5FD-82EE-4FA0-9561-09ECAB994483}" dt="2024-03-13T14:12:19.950" v="272" actId="26606"/>
          <ac:spMkLst>
            <pc:docMk/>
            <pc:sldMk cId="2656656322" sldId="286"/>
            <ac:spMk id="1085" creationId="{D4974D33-8DC5-464E-8C6D-BE58F0669C17}"/>
          </ac:spMkLst>
        </pc:spChg>
        <pc:spChg chg="add del">
          <ac:chgData name="Schwarz, Stefanie" userId="beebd33e-6c0d-446a-824b-2741dd8acf23" providerId="ADAL" clId="{7478A5FD-82EE-4FA0-9561-09ECAB994483}" dt="2024-03-13T14:10:08.793" v="262" actId="26606"/>
          <ac:spMkLst>
            <pc:docMk/>
            <pc:sldMk cId="2656656322" sldId="286"/>
            <ac:spMk id="1086" creationId="{7004738A-9D34-43E8-97D2-CA0EED4F8BE0}"/>
          </ac:spMkLst>
        </pc:spChg>
        <pc:spChg chg="add del">
          <ac:chgData name="Schwarz, Stefanie" userId="beebd33e-6c0d-446a-824b-2741dd8acf23" providerId="ADAL" clId="{7478A5FD-82EE-4FA0-9561-09ECAB994483}" dt="2024-03-13T14:10:08.793" v="262" actId="26606"/>
          <ac:spMkLst>
            <pc:docMk/>
            <pc:sldMk cId="2656656322" sldId="286"/>
            <ac:spMk id="1088" creationId="{B8B8D07F-F13E-443E-BA68-2D26672D76B9}"/>
          </ac:spMkLst>
        </pc:spChg>
        <pc:spChg chg="add del">
          <ac:chgData name="Schwarz, Stefanie" userId="beebd33e-6c0d-446a-824b-2741dd8acf23" providerId="ADAL" clId="{7478A5FD-82EE-4FA0-9561-09ECAB994483}" dt="2024-03-13T14:10:08.793" v="262" actId="26606"/>
          <ac:spMkLst>
            <pc:docMk/>
            <pc:sldMk cId="2656656322" sldId="286"/>
            <ac:spMk id="1090" creationId="{2813A4FA-24A5-41ED-A534-3807D1B2F344}"/>
          </ac:spMkLst>
        </pc:spChg>
        <pc:spChg chg="add del">
          <ac:chgData name="Schwarz, Stefanie" userId="beebd33e-6c0d-446a-824b-2741dd8acf23" providerId="ADAL" clId="{7478A5FD-82EE-4FA0-9561-09ECAB994483}" dt="2024-03-13T14:10:08.793" v="262" actId="26606"/>
          <ac:spMkLst>
            <pc:docMk/>
            <pc:sldMk cId="2656656322" sldId="286"/>
            <ac:spMk id="1092" creationId="{C3944F27-CA70-4E84-A51A-E6BF89558979}"/>
          </ac:spMkLst>
        </pc:spChg>
        <pc:picChg chg="mod ord">
          <ac:chgData name="Schwarz, Stefanie" userId="beebd33e-6c0d-446a-824b-2741dd8acf23" providerId="ADAL" clId="{7478A5FD-82EE-4FA0-9561-09ECAB994483}" dt="2024-03-13T14:12:19.950" v="272" actId="26606"/>
          <ac:picMkLst>
            <pc:docMk/>
            <pc:sldMk cId="2656656322" sldId="286"/>
            <ac:picMk id="1078" creationId="{2DD341D5-7EA9-3E22-BA21-A76DEEED0509}"/>
          </ac:picMkLst>
        </pc:picChg>
      </pc:sldChg>
      <pc:sldChg chg="modSp add mod">
        <pc:chgData name="Schwarz, Stefanie" userId="beebd33e-6c0d-446a-824b-2741dd8acf23" providerId="ADAL" clId="{7478A5FD-82EE-4FA0-9561-09ECAB994483}" dt="2024-03-13T20:19:43.251" v="1078" actId="20577"/>
        <pc:sldMkLst>
          <pc:docMk/>
          <pc:sldMk cId="2914725543" sldId="287"/>
        </pc:sldMkLst>
        <pc:spChg chg="mod">
          <ac:chgData name="Schwarz, Stefanie" userId="beebd33e-6c0d-446a-824b-2741dd8acf23" providerId="ADAL" clId="{7478A5FD-82EE-4FA0-9561-09ECAB994483}" dt="2024-03-13T20:19:43.251" v="1078" actId="20577"/>
          <ac:spMkLst>
            <pc:docMk/>
            <pc:sldMk cId="2914725543" sldId="287"/>
            <ac:spMk id="8" creationId="{E7F09034-52EC-9709-5897-0364CA8DA267}"/>
          </ac:spMkLst>
        </pc:spChg>
      </pc:sldChg>
      <pc:sldChg chg="add del">
        <pc:chgData name="Schwarz, Stefanie" userId="beebd33e-6c0d-446a-824b-2741dd8acf23" providerId="ADAL" clId="{7478A5FD-82EE-4FA0-9561-09ECAB994483}" dt="2024-03-13T20:15:40.684" v="894" actId="47"/>
        <pc:sldMkLst>
          <pc:docMk/>
          <pc:sldMk cId="1417185299" sldId="288"/>
        </pc:sldMkLst>
      </pc:sldChg>
      <pc:sldChg chg="add">
        <pc:chgData name="Schwarz, Stefanie" userId="beebd33e-6c0d-446a-824b-2741dd8acf23" providerId="ADAL" clId="{7478A5FD-82EE-4FA0-9561-09ECAB994483}" dt="2024-03-13T20:17:43.279" v="909" actId="2890"/>
        <pc:sldMkLst>
          <pc:docMk/>
          <pc:sldMk cId="4269887647"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749A86F7-BD00-46C8-A036-3ACC7203791C}" type="datetimeFigureOut">
              <a:rPr lang="de-DE" smtClean="0"/>
              <a:t>13.03.2024</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40E6B44-C932-48BB-A2C8-C0412606A5DC}" type="slidenum">
              <a:rPr lang="de-DE" smtClean="0"/>
              <a:t>‹Nr.›</a:t>
            </a:fld>
            <a:endParaRPr lang="de-DE"/>
          </a:p>
        </p:txBody>
      </p:sp>
    </p:spTree>
    <p:extLst>
      <p:ext uri="{BB962C8B-B14F-4D97-AF65-F5344CB8AC3E}">
        <p14:creationId xmlns:p14="http://schemas.microsoft.com/office/powerpoint/2010/main" val="1044125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a:t>
            </a:fld>
            <a:endParaRPr lang="de-DE"/>
          </a:p>
        </p:txBody>
      </p:sp>
    </p:spTree>
    <p:extLst>
      <p:ext uri="{BB962C8B-B14F-4D97-AF65-F5344CB8AC3E}">
        <p14:creationId xmlns:p14="http://schemas.microsoft.com/office/powerpoint/2010/main" val="353156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10</a:t>
            </a:fld>
            <a:endParaRPr lang="de-DE"/>
          </a:p>
        </p:txBody>
      </p:sp>
    </p:spTree>
    <p:extLst>
      <p:ext uri="{BB962C8B-B14F-4D97-AF65-F5344CB8AC3E}">
        <p14:creationId xmlns:p14="http://schemas.microsoft.com/office/powerpoint/2010/main" val="1582877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11</a:t>
            </a:fld>
            <a:endParaRPr lang="de-DE"/>
          </a:p>
        </p:txBody>
      </p:sp>
    </p:spTree>
    <p:extLst>
      <p:ext uri="{BB962C8B-B14F-4D97-AF65-F5344CB8AC3E}">
        <p14:creationId xmlns:p14="http://schemas.microsoft.com/office/powerpoint/2010/main" val="3262897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12</a:t>
            </a:fld>
            <a:endParaRPr lang="de-DE"/>
          </a:p>
        </p:txBody>
      </p:sp>
    </p:spTree>
    <p:extLst>
      <p:ext uri="{BB962C8B-B14F-4D97-AF65-F5344CB8AC3E}">
        <p14:creationId xmlns:p14="http://schemas.microsoft.com/office/powerpoint/2010/main" val="976745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13</a:t>
            </a:fld>
            <a:endParaRPr lang="de-DE"/>
          </a:p>
        </p:txBody>
      </p:sp>
    </p:spTree>
    <p:extLst>
      <p:ext uri="{BB962C8B-B14F-4D97-AF65-F5344CB8AC3E}">
        <p14:creationId xmlns:p14="http://schemas.microsoft.com/office/powerpoint/2010/main" val="2025891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14</a:t>
            </a:fld>
            <a:endParaRPr lang="de-DE"/>
          </a:p>
        </p:txBody>
      </p:sp>
    </p:spTree>
    <p:extLst>
      <p:ext uri="{BB962C8B-B14F-4D97-AF65-F5344CB8AC3E}">
        <p14:creationId xmlns:p14="http://schemas.microsoft.com/office/powerpoint/2010/main" val="550962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15</a:t>
            </a:fld>
            <a:endParaRPr lang="de-DE"/>
          </a:p>
        </p:txBody>
      </p:sp>
    </p:spTree>
    <p:extLst>
      <p:ext uri="{BB962C8B-B14F-4D97-AF65-F5344CB8AC3E}">
        <p14:creationId xmlns:p14="http://schemas.microsoft.com/office/powerpoint/2010/main" val="214267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16</a:t>
            </a:fld>
            <a:endParaRPr lang="de-DE"/>
          </a:p>
        </p:txBody>
      </p:sp>
    </p:spTree>
    <p:extLst>
      <p:ext uri="{BB962C8B-B14F-4D97-AF65-F5344CB8AC3E}">
        <p14:creationId xmlns:p14="http://schemas.microsoft.com/office/powerpoint/2010/main" val="3935902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17</a:t>
            </a:fld>
            <a:endParaRPr lang="de-DE"/>
          </a:p>
        </p:txBody>
      </p:sp>
    </p:spTree>
    <p:extLst>
      <p:ext uri="{BB962C8B-B14F-4D97-AF65-F5344CB8AC3E}">
        <p14:creationId xmlns:p14="http://schemas.microsoft.com/office/powerpoint/2010/main" val="3194408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18</a:t>
            </a:fld>
            <a:endParaRPr lang="de-DE"/>
          </a:p>
        </p:txBody>
      </p:sp>
    </p:spTree>
    <p:extLst>
      <p:ext uri="{BB962C8B-B14F-4D97-AF65-F5344CB8AC3E}">
        <p14:creationId xmlns:p14="http://schemas.microsoft.com/office/powerpoint/2010/main" val="4070591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19</a:t>
            </a:fld>
            <a:endParaRPr lang="de-DE"/>
          </a:p>
        </p:txBody>
      </p:sp>
    </p:spTree>
    <p:extLst>
      <p:ext uri="{BB962C8B-B14F-4D97-AF65-F5344CB8AC3E}">
        <p14:creationId xmlns:p14="http://schemas.microsoft.com/office/powerpoint/2010/main" val="3100116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2</a:t>
            </a:fld>
            <a:endParaRPr lang="de-DE"/>
          </a:p>
        </p:txBody>
      </p:sp>
    </p:spTree>
    <p:extLst>
      <p:ext uri="{BB962C8B-B14F-4D97-AF65-F5344CB8AC3E}">
        <p14:creationId xmlns:p14="http://schemas.microsoft.com/office/powerpoint/2010/main" val="2347910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0E6B44-C932-48BB-A2C8-C0412606A5DC}" type="slidenum">
              <a:rPr lang="de-DE" smtClean="0"/>
              <a:t>20</a:t>
            </a:fld>
            <a:endParaRPr lang="de-DE"/>
          </a:p>
        </p:txBody>
      </p:sp>
    </p:spTree>
    <p:extLst>
      <p:ext uri="{BB962C8B-B14F-4D97-AF65-F5344CB8AC3E}">
        <p14:creationId xmlns:p14="http://schemas.microsoft.com/office/powerpoint/2010/main" val="357627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21</a:t>
            </a:fld>
            <a:endParaRPr lang="de-DE"/>
          </a:p>
        </p:txBody>
      </p:sp>
    </p:spTree>
    <p:extLst>
      <p:ext uri="{BB962C8B-B14F-4D97-AF65-F5344CB8AC3E}">
        <p14:creationId xmlns:p14="http://schemas.microsoft.com/office/powerpoint/2010/main" val="1337913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3</a:t>
            </a:fld>
            <a:endParaRPr lang="de-DE"/>
          </a:p>
        </p:txBody>
      </p:sp>
    </p:spTree>
    <p:extLst>
      <p:ext uri="{BB962C8B-B14F-4D97-AF65-F5344CB8AC3E}">
        <p14:creationId xmlns:p14="http://schemas.microsoft.com/office/powerpoint/2010/main" val="244528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4</a:t>
            </a:fld>
            <a:endParaRPr lang="de-DE"/>
          </a:p>
        </p:txBody>
      </p:sp>
    </p:spTree>
    <p:extLst>
      <p:ext uri="{BB962C8B-B14F-4D97-AF65-F5344CB8AC3E}">
        <p14:creationId xmlns:p14="http://schemas.microsoft.com/office/powerpoint/2010/main" val="155372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5</a:t>
            </a:fld>
            <a:endParaRPr lang="de-DE"/>
          </a:p>
        </p:txBody>
      </p:sp>
    </p:spTree>
    <p:extLst>
      <p:ext uri="{BB962C8B-B14F-4D97-AF65-F5344CB8AC3E}">
        <p14:creationId xmlns:p14="http://schemas.microsoft.com/office/powerpoint/2010/main" val="992235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6</a:t>
            </a:fld>
            <a:endParaRPr lang="de-DE"/>
          </a:p>
        </p:txBody>
      </p:sp>
    </p:spTree>
    <p:extLst>
      <p:ext uri="{BB962C8B-B14F-4D97-AF65-F5344CB8AC3E}">
        <p14:creationId xmlns:p14="http://schemas.microsoft.com/office/powerpoint/2010/main" val="183365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7</a:t>
            </a:fld>
            <a:endParaRPr lang="de-DE"/>
          </a:p>
        </p:txBody>
      </p:sp>
    </p:spTree>
    <p:extLst>
      <p:ext uri="{BB962C8B-B14F-4D97-AF65-F5344CB8AC3E}">
        <p14:creationId xmlns:p14="http://schemas.microsoft.com/office/powerpoint/2010/main" val="3300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8</a:t>
            </a:fld>
            <a:endParaRPr lang="de-DE"/>
          </a:p>
        </p:txBody>
      </p:sp>
    </p:spTree>
    <p:extLst>
      <p:ext uri="{BB962C8B-B14F-4D97-AF65-F5344CB8AC3E}">
        <p14:creationId xmlns:p14="http://schemas.microsoft.com/office/powerpoint/2010/main" val="418752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E40E6B44-C932-48BB-A2C8-C0412606A5DC}" type="slidenum">
              <a:rPr lang="de-DE" smtClean="0"/>
              <a:t>9</a:t>
            </a:fld>
            <a:endParaRPr lang="de-DE"/>
          </a:p>
        </p:txBody>
      </p:sp>
    </p:spTree>
    <p:extLst>
      <p:ext uri="{BB962C8B-B14F-4D97-AF65-F5344CB8AC3E}">
        <p14:creationId xmlns:p14="http://schemas.microsoft.com/office/powerpoint/2010/main" val="4087347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AD595-990B-4EE6-4E42-757CD56A042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89A5C01-396C-D022-428D-3563A1AFD5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155E674-305E-DA63-CB22-C7FCDE046681}"/>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5" name="Fußzeilenplatzhalter 4">
            <a:extLst>
              <a:ext uri="{FF2B5EF4-FFF2-40B4-BE49-F238E27FC236}">
                <a16:creationId xmlns:a16="http://schemas.microsoft.com/office/drawing/2014/main" id="{6E612AA4-371E-2033-EE58-DEF856BF04F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5F1A5CA-6F32-F97C-A7B4-F1C0034F836E}"/>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12830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62932-19DB-0FF9-F5A7-BC342FF39E27}"/>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D219EF71-DC7B-3BB4-FCF0-FE6578631DA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DA7F807-B744-8720-F251-96DB389A9547}"/>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5" name="Fußzeilenplatzhalter 4">
            <a:extLst>
              <a:ext uri="{FF2B5EF4-FFF2-40B4-BE49-F238E27FC236}">
                <a16:creationId xmlns:a16="http://schemas.microsoft.com/office/drawing/2014/main" id="{9C96A49E-CCDC-701C-D51E-011E0376E6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A9C3BCF-EF54-C77B-57B3-BB01ABB30445}"/>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304257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CD0811A-17D5-0DC7-C714-325FB5AA2EA2}"/>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ED8FD246-E1CF-0CEC-0EA7-5CF6728F446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30246DC-9A52-0EFB-686C-D0AD0010F5CD}"/>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5" name="Fußzeilenplatzhalter 4">
            <a:extLst>
              <a:ext uri="{FF2B5EF4-FFF2-40B4-BE49-F238E27FC236}">
                <a16:creationId xmlns:a16="http://schemas.microsoft.com/office/drawing/2014/main" id="{45677E5B-5587-AEC4-1BBF-A5285FB5FF8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AD692BE-409A-FA9F-AF73-4E2B827625FE}"/>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381264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975E75-8228-F23F-67C9-2F62755F862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A4DF00D-5269-869E-9205-EBCEB92029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BEEA029-77FF-A8AA-3FE3-CD82603B3092}"/>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5" name="Fußzeilenplatzhalter 4">
            <a:extLst>
              <a:ext uri="{FF2B5EF4-FFF2-40B4-BE49-F238E27FC236}">
                <a16:creationId xmlns:a16="http://schemas.microsoft.com/office/drawing/2014/main" id="{BF6BEF30-31D7-DDE8-065C-3D144BD4990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1C77642-1CE7-2DCF-5FFA-47BD6F811C57}"/>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244183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1C0CB-CF1B-95E4-4801-AE962C18999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BDCCD2D-C9DC-5AB5-C0ED-7A864F293F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BC7A582-4A0C-ECCE-B9B5-FA37B2E86910}"/>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5" name="Fußzeilenplatzhalter 4">
            <a:extLst>
              <a:ext uri="{FF2B5EF4-FFF2-40B4-BE49-F238E27FC236}">
                <a16:creationId xmlns:a16="http://schemas.microsoft.com/office/drawing/2014/main" id="{7F2AE13B-2A30-AEF9-D2D6-356F3F78222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6E9FA20-8B98-D47C-E9A2-8C0B03F8096D}"/>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4246659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9751F-15EE-5F75-F1A3-F35E5FC396C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8A06926-C1DD-EFAA-C888-B77AF28790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7687AADE-BB30-62EA-9C7F-58D3F3C73B6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E0B0924-AAF8-A6CA-A615-81C01B10AD47}"/>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6" name="Fußzeilenplatzhalter 5">
            <a:extLst>
              <a:ext uri="{FF2B5EF4-FFF2-40B4-BE49-F238E27FC236}">
                <a16:creationId xmlns:a16="http://schemas.microsoft.com/office/drawing/2014/main" id="{351A6F5E-9D75-533D-EAC4-CEEDF0EF99E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A5DED78-CAB6-5B44-5F37-3A935CDBD70E}"/>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263944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C2A528-4E26-7C7E-F261-D3FFCC5ADF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DC560DC-3CA0-B818-4B76-8F1B30A19C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8663D27-35FA-9243-3719-02481CEF8BD0}"/>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18B5BFD-5877-4835-D8D4-64CC0A8EB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47A530F-0D0A-704B-6ED9-756AC84FD84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E95A024-A7D2-F1AE-46F7-B9CFC389AF36}"/>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8" name="Fußzeilenplatzhalter 7">
            <a:extLst>
              <a:ext uri="{FF2B5EF4-FFF2-40B4-BE49-F238E27FC236}">
                <a16:creationId xmlns:a16="http://schemas.microsoft.com/office/drawing/2014/main" id="{9F7E1C74-2035-6B82-898C-A436BEA45FE1}"/>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2A67B05-F191-C6EA-A5A9-F4C4F285CE9B}"/>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132112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21EEDA-871C-B2F9-0FC0-4FBD62384D3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1A17B330-3F09-A376-387A-B3DC2520BC7B}"/>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4" name="Fußzeilenplatzhalter 3">
            <a:extLst>
              <a:ext uri="{FF2B5EF4-FFF2-40B4-BE49-F238E27FC236}">
                <a16:creationId xmlns:a16="http://schemas.microsoft.com/office/drawing/2014/main" id="{410D7548-0716-DC14-17D5-4217F4A4C3F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F223B7-422D-C8CE-BD3B-A27F6EF6A7CA}"/>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258712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8B17F47-462D-D50F-238F-B45D18898F8B}"/>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3" name="Fußzeilenplatzhalter 2">
            <a:extLst>
              <a:ext uri="{FF2B5EF4-FFF2-40B4-BE49-F238E27FC236}">
                <a16:creationId xmlns:a16="http://schemas.microsoft.com/office/drawing/2014/main" id="{84D1684C-7C19-419F-8DEA-CB0ABDB0FFD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7400FD3-1E98-AFAA-DA8D-0A0C0AAB0CD3}"/>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1960752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76BB9-64AC-2F9C-AA87-B1FF0F0F751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EC5DCE6-6FF3-058C-1D27-23D8A6367F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88C0B3AC-E537-22AA-476E-982420AAA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633A9BC-B763-6F8D-0B28-F8C8BFBAFF57}"/>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6" name="Fußzeilenplatzhalter 5">
            <a:extLst>
              <a:ext uri="{FF2B5EF4-FFF2-40B4-BE49-F238E27FC236}">
                <a16:creationId xmlns:a16="http://schemas.microsoft.com/office/drawing/2014/main" id="{3BA09F64-4B9B-0F1D-6383-39283DF8651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6124428-CE9A-22D7-3113-FA5DEAA81578}"/>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165645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16386-9F4D-5153-9ACB-A03EFD89495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5BC1B13-62B2-7388-BD27-8C8063612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D3C3B84-1E29-C19C-C8D3-CD32AF826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84E0D2A-95D3-C9FD-2A43-0B72EE4A080E}"/>
              </a:ext>
            </a:extLst>
          </p:cNvPr>
          <p:cNvSpPr>
            <a:spLocks noGrp="1"/>
          </p:cNvSpPr>
          <p:nvPr>
            <p:ph type="dt" sz="half" idx="10"/>
          </p:nvPr>
        </p:nvSpPr>
        <p:spPr/>
        <p:txBody>
          <a:bodyPr/>
          <a:lstStyle/>
          <a:p>
            <a:fld id="{83BBD380-5634-49A4-9EB7-84CD26297F11}" type="datetimeFigureOut">
              <a:rPr lang="de-DE" smtClean="0"/>
              <a:t>13.03.2024</a:t>
            </a:fld>
            <a:endParaRPr lang="de-DE"/>
          </a:p>
        </p:txBody>
      </p:sp>
      <p:sp>
        <p:nvSpPr>
          <p:cNvPr id="6" name="Fußzeilenplatzhalter 5">
            <a:extLst>
              <a:ext uri="{FF2B5EF4-FFF2-40B4-BE49-F238E27FC236}">
                <a16:creationId xmlns:a16="http://schemas.microsoft.com/office/drawing/2014/main" id="{090A7E17-2688-6A21-6A22-060391A58F0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CF6618B-3E31-99A0-E524-C223B17438B5}"/>
              </a:ext>
            </a:extLst>
          </p:cNvPr>
          <p:cNvSpPr>
            <a:spLocks noGrp="1"/>
          </p:cNvSpPr>
          <p:nvPr>
            <p:ph type="sldNum" sz="quarter" idx="12"/>
          </p:nvPr>
        </p:nvSpPr>
        <p:spPr/>
        <p:txBody>
          <a:bodyPr/>
          <a:lstStyle/>
          <a:p>
            <a:fld id="{F62FFB64-AA01-4962-9D8A-801B28F82008}" type="slidenum">
              <a:rPr lang="de-DE" smtClean="0"/>
              <a:t>‹Nr.›</a:t>
            </a:fld>
            <a:endParaRPr lang="de-DE"/>
          </a:p>
        </p:txBody>
      </p:sp>
    </p:spTree>
    <p:extLst>
      <p:ext uri="{BB962C8B-B14F-4D97-AF65-F5344CB8AC3E}">
        <p14:creationId xmlns:p14="http://schemas.microsoft.com/office/powerpoint/2010/main" val="3225272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2452C5E-0008-7AC3-4D42-90741DA8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9C2581E-4934-9D98-114A-3796D86DE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1A5E27-511C-DA08-2371-FC893A8D9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D380-5634-49A4-9EB7-84CD26297F11}" type="datetimeFigureOut">
              <a:rPr lang="de-DE" smtClean="0"/>
              <a:t>13.03.2024</a:t>
            </a:fld>
            <a:endParaRPr lang="de-DE"/>
          </a:p>
        </p:txBody>
      </p:sp>
      <p:sp>
        <p:nvSpPr>
          <p:cNvPr id="5" name="Fußzeilenplatzhalter 4">
            <a:extLst>
              <a:ext uri="{FF2B5EF4-FFF2-40B4-BE49-F238E27FC236}">
                <a16:creationId xmlns:a16="http://schemas.microsoft.com/office/drawing/2014/main" id="{4C3AC589-03C9-2C27-7F2F-DD513B863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F2F03F5-5E50-71BE-3A6A-AA2053F245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2FFB64-AA01-4962-9D8A-801B28F82008}" type="slidenum">
              <a:rPr lang="de-DE" smtClean="0"/>
              <a:t>‹Nr.›</a:t>
            </a:fld>
            <a:endParaRPr lang="de-DE"/>
          </a:p>
        </p:txBody>
      </p:sp>
    </p:spTree>
    <p:extLst>
      <p:ext uri="{BB962C8B-B14F-4D97-AF65-F5344CB8AC3E}">
        <p14:creationId xmlns:p14="http://schemas.microsoft.com/office/powerpoint/2010/main" val="4052932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kmu.ekd.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6" name="Rectangle 106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78" name="Picture 1062" descr="Atlantische Papageientaucher auf Felsen">
            <a:extLst>
              <a:ext uri="{FF2B5EF4-FFF2-40B4-BE49-F238E27FC236}">
                <a16:creationId xmlns:a16="http://schemas.microsoft.com/office/drawing/2014/main" id="{2DD341D5-7EA9-3E22-BA21-A76DEEED0509}"/>
              </a:ext>
            </a:extLst>
          </p:cNvPr>
          <p:cNvPicPr>
            <a:picLocks noChangeAspect="1"/>
          </p:cNvPicPr>
          <p:nvPr/>
        </p:nvPicPr>
        <p:blipFill rotWithShape="1">
          <a:blip r:embed="rId3"/>
          <a:srcRect l="5884" r="-1" b="-1"/>
          <a:stretch/>
        </p:blipFill>
        <p:spPr>
          <a:xfrm>
            <a:off x="2522356" y="10"/>
            <a:ext cx="9669642" cy="6857990"/>
          </a:xfrm>
          <a:prstGeom prst="rect">
            <a:avLst/>
          </a:prstGeom>
        </p:spPr>
      </p:pic>
      <p:sp>
        <p:nvSpPr>
          <p:cNvPr id="1079" name="Rectangle 106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feld 2">
            <a:extLst>
              <a:ext uri="{FF2B5EF4-FFF2-40B4-BE49-F238E27FC236}">
                <a16:creationId xmlns:a16="http://schemas.microsoft.com/office/drawing/2014/main" id="{E8F27F31-4434-2A48-B5C1-0332930B22D0}"/>
              </a:ext>
            </a:extLst>
          </p:cNvPr>
          <p:cNvSpPr txBox="1"/>
          <p:nvPr/>
        </p:nvSpPr>
        <p:spPr>
          <a:xfrm>
            <a:off x="344774" y="1019329"/>
            <a:ext cx="5861154" cy="5397474"/>
          </a:xfrm>
          <a:prstGeom prst="rect">
            <a:avLst/>
          </a:prstGeom>
        </p:spPr>
        <p:txBody>
          <a:bodyPr vert="horz" lIns="91440" tIns="45720" rIns="91440" bIns="45720" rtlCol="0">
            <a:noAutofit/>
          </a:bodyPr>
          <a:lstStyle/>
          <a:p>
            <a:pPr>
              <a:lnSpc>
                <a:spcPct val="90000"/>
              </a:lnSpc>
              <a:spcAft>
                <a:spcPts val="1200"/>
              </a:spcAft>
            </a:pPr>
            <a:r>
              <a:rPr lang="en-US" sz="2800" b="0" i="0" dirty="0">
                <a:effectLst/>
              </a:rPr>
              <a:t>Jesus antwortete ihm:</a:t>
            </a:r>
          </a:p>
          <a:p>
            <a:pPr>
              <a:lnSpc>
                <a:spcPct val="90000"/>
              </a:lnSpc>
              <a:spcAft>
                <a:spcPts val="600"/>
              </a:spcAft>
            </a:pPr>
            <a:r>
              <a:rPr lang="en-US" sz="3600" b="0" i="0" dirty="0">
                <a:effectLst/>
              </a:rPr>
              <a:t>»Die Füchse haben ihren </a:t>
            </a:r>
            <a:r>
              <a:rPr lang="de-DE" sz="3600" b="0" i="0" dirty="0">
                <a:effectLst/>
              </a:rPr>
              <a:t>Bau</a:t>
            </a:r>
          </a:p>
          <a:p>
            <a:pPr>
              <a:lnSpc>
                <a:spcPct val="90000"/>
              </a:lnSpc>
              <a:spcAft>
                <a:spcPts val="600"/>
              </a:spcAft>
            </a:pPr>
            <a:r>
              <a:rPr lang="en-US" sz="3600" b="0" i="0" dirty="0">
                <a:effectLst/>
              </a:rPr>
              <a:t>und die </a:t>
            </a:r>
            <a:r>
              <a:rPr lang="de-DE" sz="3600" b="0" i="0" dirty="0">
                <a:effectLst/>
              </a:rPr>
              <a:t>Vögel</a:t>
            </a:r>
            <a:r>
              <a:rPr lang="en-US" sz="3600" b="0" i="0" dirty="0">
                <a:effectLst/>
              </a:rPr>
              <a:t> ihr Nest;</a:t>
            </a:r>
          </a:p>
          <a:p>
            <a:pPr>
              <a:lnSpc>
                <a:spcPct val="90000"/>
              </a:lnSpc>
              <a:spcAft>
                <a:spcPts val="600"/>
              </a:spcAft>
            </a:pPr>
            <a:r>
              <a:rPr lang="en-US" sz="3600" b="0" i="0" dirty="0">
                <a:effectLst/>
              </a:rPr>
              <a:t>aber der Menschensohn</a:t>
            </a:r>
            <a:endParaRPr lang="en-US" sz="3600" dirty="0"/>
          </a:p>
          <a:p>
            <a:pPr>
              <a:lnSpc>
                <a:spcPct val="90000"/>
              </a:lnSpc>
              <a:spcAft>
                <a:spcPts val="600"/>
              </a:spcAft>
            </a:pPr>
            <a:r>
              <a:rPr lang="en-US" sz="3600" b="0" i="0" dirty="0">
                <a:effectLst/>
              </a:rPr>
              <a:t>hat keinen Platz, wo er sich hinlegen und ausruhen kann.«</a:t>
            </a:r>
          </a:p>
          <a:p>
            <a:pPr indent="-228600">
              <a:lnSpc>
                <a:spcPct val="90000"/>
              </a:lnSpc>
              <a:spcAft>
                <a:spcPts val="600"/>
              </a:spcAft>
              <a:buFont typeface="Arial" panose="020B0604020202020204" pitchFamily="34" charset="0"/>
              <a:buChar char="•"/>
            </a:pPr>
            <a:endParaRPr lang="en-US" sz="3600" b="0" i="0" dirty="0">
              <a:effectLst/>
            </a:endParaRPr>
          </a:p>
          <a:p>
            <a:pPr algn="r">
              <a:lnSpc>
                <a:spcPct val="90000"/>
              </a:lnSpc>
              <a:spcAft>
                <a:spcPts val="600"/>
              </a:spcAft>
            </a:pPr>
            <a:r>
              <a:rPr lang="en-US" sz="2800" dirty="0"/>
              <a:t>Matthäus 8, 20</a:t>
            </a:r>
          </a:p>
        </p:txBody>
      </p:sp>
    </p:spTree>
    <p:extLst>
      <p:ext uri="{BB962C8B-B14F-4D97-AF65-F5344CB8AC3E}">
        <p14:creationId xmlns:p14="http://schemas.microsoft.com/office/powerpoint/2010/main" val="2656656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3016210"/>
          </a:xfrm>
          <a:prstGeom prst="rect">
            <a:avLst/>
          </a:prstGeom>
          <a:noFill/>
        </p:spPr>
        <p:txBody>
          <a:bodyPr wrap="square">
            <a:spAutoFit/>
          </a:bodyPr>
          <a:lstStyle/>
          <a:p>
            <a:pPr marR="0" algn="l" rtl="0"/>
            <a:r>
              <a:rPr lang="de-DE" sz="2000" i="0" u="none" strike="noStrike" baseline="0" dirty="0"/>
              <a:t>Zu 7. Ehrenamt</a:t>
            </a:r>
          </a:p>
          <a:p>
            <a:pPr algn="l">
              <a:spcAft>
                <a:spcPts val="1200"/>
              </a:spcAft>
            </a:pPr>
            <a:r>
              <a:rPr lang="de-DE" sz="2800" i="0" dirty="0">
                <a:solidFill>
                  <a:srgbClr val="262626"/>
                </a:solidFill>
                <a:effectLst/>
              </a:rPr>
              <a:t>Wieso, weshalb, darum! - Aus diesen Gründen engagieren sich Menschen in der Kirche</a:t>
            </a:r>
          </a:p>
          <a:p>
            <a:pPr algn="l">
              <a:spcAft>
                <a:spcPts val="1200"/>
              </a:spcAft>
              <a:buFont typeface="Arial" panose="020B0604020202020204" pitchFamily="34" charset="0"/>
              <a:buChar char="•"/>
            </a:pPr>
            <a:r>
              <a:rPr lang="de-DE" sz="2800" i="0" dirty="0">
                <a:solidFill>
                  <a:srgbClr val="262626"/>
                </a:solidFill>
                <a:effectLst/>
              </a:rPr>
              <a:t>91% Gemeinschaft erleben und für andere Menschen da sein</a:t>
            </a:r>
          </a:p>
          <a:p>
            <a:pPr algn="l">
              <a:spcAft>
                <a:spcPts val="1200"/>
              </a:spcAft>
              <a:buFont typeface="Arial" panose="020B0604020202020204" pitchFamily="34" charset="0"/>
              <a:buChar char="•"/>
            </a:pPr>
            <a:r>
              <a:rPr lang="de-DE" sz="2800" i="0" dirty="0">
                <a:solidFill>
                  <a:srgbClr val="262626"/>
                </a:solidFill>
                <a:effectLst/>
              </a:rPr>
              <a:t>76% soziales Miteinander wichtiger als religiöse Fragen</a:t>
            </a:r>
          </a:p>
          <a:p>
            <a:pPr algn="l">
              <a:spcAft>
                <a:spcPts val="1200"/>
              </a:spcAft>
              <a:buFont typeface="Arial" panose="020B0604020202020204" pitchFamily="34" charset="0"/>
              <a:buChar char="•"/>
            </a:pPr>
            <a:r>
              <a:rPr lang="de-DE" sz="2800" i="0" dirty="0">
                <a:solidFill>
                  <a:srgbClr val="262626"/>
                </a:solidFill>
                <a:effectLst/>
              </a:rPr>
              <a:t>43% religiöse Aspekte im Vordergrund</a:t>
            </a:r>
          </a:p>
        </p:txBody>
      </p:sp>
    </p:spTree>
    <p:extLst>
      <p:ext uri="{BB962C8B-B14F-4D97-AF65-F5344CB8AC3E}">
        <p14:creationId xmlns:p14="http://schemas.microsoft.com/office/powerpoint/2010/main" val="1525611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4401205"/>
          </a:xfrm>
          <a:prstGeom prst="rect">
            <a:avLst/>
          </a:prstGeom>
          <a:noFill/>
        </p:spPr>
        <p:txBody>
          <a:bodyPr wrap="square">
            <a:spAutoFit/>
          </a:bodyPr>
          <a:lstStyle/>
          <a:p>
            <a:pPr marR="0" algn="l" rtl="0"/>
            <a:r>
              <a:rPr lang="de-DE" sz="2000" i="0" u="none" strike="noStrike" baseline="0" dirty="0"/>
              <a:t>Zu 7. Ehrenamt</a:t>
            </a:r>
          </a:p>
          <a:p>
            <a:pPr algn="l">
              <a:spcAft>
                <a:spcPts val="1200"/>
              </a:spcAft>
            </a:pPr>
            <a:r>
              <a:rPr lang="de-DE" sz="2800" i="0" dirty="0">
                <a:effectLst/>
              </a:rPr>
              <a:t>In vier Schritten zu mehr kirchlicher Partizipation</a:t>
            </a:r>
          </a:p>
          <a:p>
            <a:pPr algn="l"/>
            <a:r>
              <a:rPr lang="de-DE" sz="2800" i="0" dirty="0">
                <a:effectLst/>
              </a:rPr>
              <a:t>1. Kooperationen fördern</a:t>
            </a:r>
          </a:p>
          <a:p>
            <a:pPr algn="l">
              <a:spcAft>
                <a:spcPts val="1200"/>
              </a:spcAft>
            </a:pPr>
            <a:r>
              <a:rPr lang="de-DE" sz="2000" i="1" dirty="0"/>
              <a:t>(Engagement fällt leichter)</a:t>
            </a:r>
            <a:endParaRPr lang="de-DE" sz="2000" i="1" dirty="0">
              <a:effectLst/>
            </a:endParaRPr>
          </a:p>
          <a:p>
            <a:pPr algn="l"/>
            <a:r>
              <a:rPr lang="de-DE" sz="2800" i="0" dirty="0">
                <a:effectLst/>
              </a:rPr>
              <a:t>2. Reichweite ausschöpfen</a:t>
            </a:r>
          </a:p>
          <a:p>
            <a:pPr algn="l">
              <a:spcAft>
                <a:spcPts val="1200"/>
              </a:spcAft>
            </a:pPr>
            <a:r>
              <a:rPr lang="de-DE" sz="2000" i="1" dirty="0"/>
              <a:t>(soziale vs. religiöse Reichweite)</a:t>
            </a:r>
            <a:endParaRPr lang="de-DE" sz="2000" i="1" dirty="0">
              <a:effectLst/>
            </a:endParaRPr>
          </a:p>
          <a:p>
            <a:pPr algn="l"/>
            <a:r>
              <a:rPr lang="de-DE" sz="2800" i="0" dirty="0">
                <a:effectLst/>
              </a:rPr>
              <a:t>3. Mehrwert kommunizieren</a:t>
            </a:r>
          </a:p>
          <a:p>
            <a:pPr algn="l">
              <a:spcAft>
                <a:spcPts val="1200"/>
              </a:spcAft>
            </a:pPr>
            <a:r>
              <a:rPr lang="de-DE" sz="2000" i="1" dirty="0"/>
              <a:t>(Kirche nützt der Gesellschaft)</a:t>
            </a:r>
            <a:endParaRPr lang="de-DE" sz="2000" i="1" dirty="0">
              <a:effectLst/>
            </a:endParaRPr>
          </a:p>
          <a:p>
            <a:pPr algn="l"/>
            <a:r>
              <a:rPr lang="de-DE" sz="2800" i="0" dirty="0">
                <a:effectLst/>
              </a:rPr>
              <a:t>4. An </a:t>
            </a:r>
            <a:r>
              <a:rPr lang="de-DE" sz="2800" i="0" dirty="0" err="1">
                <a:effectLst/>
              </a:rPr>
              <a:t>Good</a:t>
            </a:r>
            <a:r>
              <a:rPr lang="de-DE" sz="2800" i="0" dirty="0">
                <a:effectLst/>
              </a:rPr>
              <a:t> Practice-Erfahrungen orientieren</a:t>
            </a:r>
          </a:p>
          <a:p>
            <a:pPr algn="l">
              <a:spcAft>
                <a:spcPts val="1200"/>
              </a:spcAft>
            </a:pPr>
            <a:r>
              <a:rPr lang="de-DE" sz="2000" i="1" dirty="0"/>
              <a:t>(vgl. Kirche in der DDR)</a:t>
            </a:r>
            <a:endParaRPr lang="de-DE" sz="2800" b="1" i="1" dirty="0">
              <a:solidFill>
                <a:srgbClr val="262626"/>
              </a:solidFill>
              <a:effectLst/>
              <a:latin typeface="Montserrat" panose="00000500000000000000" pitchFamily="2" charset="0"/>
            </a:endParaRPr>
          </a:p>
        </p:txBody>
      </p:sp>
    </p:spTree>
    <p:extLst>
      <p:ext uri="{BB962C8B-B14F-4D97-AF65-F5344CB8AC3E}">
        <p14:creationId xmlns:p14="http://schemas.microsoft.com/office/powerpoint/2010/main" val="211076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599" y="1730158"/>
            <a:ext cx="10953135" cy="1446550"/>
          </a:xfrm>
          <a:prstGeom prst="rect">
            <a:avLst/>
          </a:prstGeom>
          <a:noFill/>
        </p:spPr>
        <p:txBody>
          <a:bodyPr wrap="square">
            <a:spAutoFit/>
          </a:bodyPr>
          <a:lstStyle/>
          <a:p>
            <a:pPr marR="0" algn="ctr" rtl="0"/>
            <a:endParaRPr lang="de-DE" sz="4400" b="0" i="0" u="none" strike="noStrike" baseline="0" dirty="0">
              <a:solidFill>
                <a:srgbClr val="000000"/>
              </a:solidFill>
            </a:endParaRPr>
          </a:p>
          <a:p>
            <a:pPr marR="0" algn="ctr" rtl="0"/>
            <a:r>
              <a:rPr lang="de-DE" sz="4400" b="0" i="0" u="none" strike="noStrike" baseline="0" dirty="0">
                <a:solidFill>
                  <a:srgbClr val="000000"/>
                </a:solidFill>
              </a:rPr>
              <a:t>2. Religiosität</a:t>
            </a:r>
            <a:endParaRPr lang="de-DE" sz="5400" dirty="0">
              <a:solidFill>
                <a:srgbClr val="000000"/>
              </a:solidFill>
            </a:endParaRPr>
          </a:p>
        </p:txBody>
      </p:sp>
    </p:spTree>
    <p:extLst>
      <p:ext uri="{BB962C8B-B14F-4D97-AF65-F5344CB8AC3E}">
        <p14:creationId xmlns:p14="http://schemas.microsoft.com/office/powerpoint/2010/main" val="1158481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30158"/>
            <a:ext cx="10972800" cy="5878532"/>
          </a:xfrm>
          <a:prstGeom prst="rect">
            <a:avLst/>
          </a:prstGeom>
          <a:noFill/>
        </p:spPr>
        <p:txBody>
          <a:bodyPr wrap="square">
            <a:spAutoFit/>
          </a:bodyPr>
          <a:lstStyle/>
          <a:p>
            <a:pPr marR="0" algn="l" rtl="0"/>
            <a:r>
              <a:rPr lang="de-DE" sz="2000" b="0" i="0" u="none" strike="noStrike" baseline="0" dirty="0">
                <a:solidFill>
                  <a:srgbClr val="000000"/>
                </a:solidFill>
              </a:rPr>
              <a:t>Zu 2. Religiosität</a:t>
            </a:r>
          </a:p>
          <a:p>
            <a:pPr algn="l"/>
            <a:r>
              <a:rPr lang="de-DE" sz="2800" dirty="0">
                <a:solidFill>
                  <a:srgbClr val="262626"/>
                </a:solidFill>
              </a:rPr>
              <a:t>Die spannendsten Erg</a:t>
            </a:r>
            <a:r>
              <a:rPr lang="de-DE" sz="2800" b="0" i="0" dirty="0">
                <a:solidFill>
                  <a:srgbClr val="262626"/>
                </a:solidFill>
                <a:effectLst/>
              </a:rPr>
              <a:t>ebnisse:</a:t>
            </a:r>
          </a:p>
          <a:p>
            <a:pPr algn="l">
              <a:spcAft>
                <a:spcPts val="1200"/>
              </a:spcAft>
              <a:buFont typeface="+mj-lt"/>
              <a:buAutoNum type="arabicPeriod"/>
            </a:pPr>
            <a:r>
              <a:rPr lang="de-DE" sz="2800" b="0" i="0" dirty="0">
                <a:solidFill>
                  <a:srgbClr val="262626"/>
                </a:solidFill>
                <a:effectLst/>
              </a:rPr>
              <a:t> Kirchliche Religiosität ist für wenige Menschen von großer Bedeutung.</a:t>
            </a:r>
          </a:p>
          <a:p>
            <a:pPr algn="l">
              <a:spcAft>
                <a:spcPts val="1200"/>
              </a:spcAft>
              <a:buFont typeface="+mj-lt"/>
              <a:buAutoNum type="arabicPeriod"/>
            </a:pPr>
            <a:r>
              <a:rPr lang="de-DE" sz="2800" b="0" i="0" dirty="0">
                <a:solidFill>
                  <a:srgbClr val="262626"/>
                </a:solidFill>
                <a:effectLst/>
              </a:rPr>
              <a:t> Wer religiös ist, ist dies mit sehr hoher Wahrscheinlichkeit im Rahmen der Kirche, z. B. in einer Gemeinde.</a:t>
            </a:r>
          </a:p>
          <a:p>
            <a:pPr algn="l">
              <a:spcAft>
                <a:spcPts val="1200"/>
              </a:spcAft>
              <a:buFont typeface="+mj-lt"/>
              <a:buAutoNum type="arabicPeriod"/>
            </a:pPr>
            <a:r>
              <a:rPr lang="de-DE" sz="2800" b="0" i="0" dirty="0">
                <a:solidFill>
                  <a:srgbClr val="262626"/>
                </a:solidFill>
                <a:effectLst/>
              </a:rPr>
              <a:t> Religiöse Praktiken sind insgesamt rückläufig. </a:t>
            </a:r>
          </a:p>
          <a:p>
            <a:pPr algn="l">
              <a:spcAft>
                <a:spcPts val="1200"/>
              </a:spcAft>
              <a:buFont typeface="+mj-lt"/>
              <a:buAutoNum type="arabicPeriod"/>
            </a:pPr>
            <a:r>
              <a:rPr lang="de-DE" sz="2800" b="0" i="0" dirty="0">
                <a:solidFill>
                  <a:srgbClr val="262626"/>
                </a:solidFill>
                <a:effectLst/>
              </a:rPr>
              <a:t> Die Mehrheit der Bevölkerung stuft sich selbst als nicht religiös ein.</a:t>
            </a:r>
          </a:p>
          <a:p>
            <a:pPr algn="l">
              <a:spcAft>
                <a:spcPts val="1200"/>
              </a:spcAft>
              <a:buFont typeface="+mj-lt"/>
              <a:buAutoNum type="arabicPeriod"/>
            </a:pPr>
            <a:r>
              <a:rPr lang="de-DE" sz="2800" b="0" i="0" dirty="0">
                <a:solidFill>
                  <a:srgbClr val="262626"/>
                </a:solidFill>
                <a:effectLst/>
              </a:rPr>
              <a:t> In schwierigen Lebenssituationen und bei der Kindererziehung hat Religion auch für Menschen, die nicht kirchlich-religiös sind, eine praktische Lebensrelevanz.</a:t>
            </a:r>
          </a:p>
          <a:p>
            <a:pPr marR="0" algn="l" rtl="0"/>
            <a:endParaRPr lang="de-DE" sz="2800" dirty="0">
              <a:solidFill>
                <a:srgbClr val="000000"/>
              </a:solidFill>
            </a:endParaRPr>
          </a:p>
          <a:p>
            <a:endParaRPr lang="de-DE" sz="2000" dirty="0">
              <a:solidFill>
                <a:srgbClr val="000000"/>
              </a:solidFill>
            </a:endParaRPr>
          </a:p>
        </p:txBody>
      </p:sp>
    </p:spTree>
    <p:extLst>
      <p:ext uri="{BB962C8B-B14F-4D97-AF65-F5344CB8AC3E}">
        <p14:creationId xmlns:p14="http://schemas.microsoft.com/office/powerpoint/2010/main" val="364058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11944" y="1704069"/>
            <a:ext cx="10972800" cy="954107"/>
          </a:xfrm>
          <a:prstGeom prst="rect">
            <a:avLst/>
          </a:prstGeom>
          <a:noFill/>
        </p:spPr>
        <p:txBody>
          <a:bodyPr wrap="square">
            <a:spAutoFit/>
          </a:bodyPr>
          <a:lstStyle/>
          <a:p>
            <a:pPr marR="0" algn="l" rtl="0"/>
            <a:r>
              <a:rPr lang="de-DE" sz="2000" b="0" i="0" u="none" strike="noStrike" baseline="0" dirty="0">
                <a:solidFill>
                  <a:srgbClr val="000000"/>
                </a:solidFill>
              </a:rPr>
              <a:t>Zu 2. Religiosität</a:t>
            </a:r>
          </a:p>
          <a:p>
            <a:pPr marR="0" algn="l" rtl="0"/>
            <a:endParaRPr lang="de-DE" sz="2000" dirty="0">
              <a:solidFill>
                <a:srgbClr val="000000"/>
              </a:solidFill>
            </a:endParaRPr>
          </a:p>
          <a:p>
            <a:endParaRPr lang="de-DE" sz="1600" dirty="0">
              <a:solidFill>
                <a:srgbClr val="000000"/>
              </a:solidFill>
            </a:endParaRPr>
          </a:p>
        </p:txBody>
      </p:sp>
      <p:pic>
        <p:nvPicPr>
          <p:cNvPr id="8" name="Grafik 7">
            <a:extLst>
              <a:ext uri="{FF2B5EF4-FFF2-40B4-BE49-F238E27FC236}">
                <a16:creationId xmlns:a16="http://schemas.microsoft.com/office/drawing/2014/main" id="{F0DBE9CB-AED5-946B-26CE-E7C8299B412B}"/>
              </a:ext>
            </a:extLst>
          </p:cNvPr>
          <p:cNvPicPr>
            <a:picLocks noChangeAspect="1"/>
          </p:cNvPicPr>
          <p:nvPr/>
        </p:nvPicPr>
        <p:blipFill>
          <a:blip r:embed="rId4"/>
          <a:stretch>
            <a:fillRect/>
          </a:stretch>
        </p:blipFill>
        <p:spPr>
          <a:xfrm>
            <a:off x="289972" y="2107434"/>
            <a:ext cx="11609064" cy="4418078"/>
          </a:xfrm>
          <a:prstGeom prst="rect">
            <a:avLst/>
          </a:prstGeom>
        </p:spPr>
      </p:pic>
    </p:spTree>
    <p:extLst>
      <p:ext uri="{BB962C8B-B14F-4D97-AF65-F5344CB8AC3E}">
        <p14:creationId xmlns:p14="http://schemas.microsoft.com/office/powerpoint/2010/main" val="2682162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11944" y="1704069"/>
            <a:ext cx="10972800" cy="954107"/>
          </a:xfrm>
          <a:prstGeom prst="rect">
            <a:avLst/>
          </a:prstGeom>
          <a:noFill/>
        </p:spPr>
        <p:txBody>
          <a:bodyPr wrap="square">
            <a:spAutoFit/>
          </a:bodyPr>
          <a:lstStyle/>
          <a:p>
            <a:pPr marR="0" algn="l" rtl="0"/>
            <a:r>
              <a:rPr lang="de-DE" sz="2000" b="0" i="0" u="none" strike="noStrike" baseline="0" dirty="0">
                <a:solidFill>
                  <a:srgbClr val="000000"/>
                </a:solidFill>
              </a:rPr>
              <a:t>Zu 2. Religiosität</a:t>
            </a:r>
          </a:p>
          <a:p>
            <a:pPr marR="0" algn="l" rtl="0"/>
            <a:endParaRPr lang="de-DE" sz="2000" dirty="0">
              <a:solidFill>
                <a:srgbClr val="000000"/>
              </a:solidFill>
            </a:endParaRPr>
          </a:p>
          <a:p>
            <a:endParaRPr lang="de-DE" sz="1600" dirty="0">
              <a:solidFill>
                <a:srgbClr val="000000"/>
              </a:solidFill>
            </a:endParaRPr>
          </a:p>
        </p:txBody>
      </p:sp>
      <p:pic>
        <p:nvPicPr>
          <p:cNvPr id="9" name="Grafik 8">
            <a:extLst>
              <a:ext uri="{FF2B5EF4-FFF2-40B4-BE49-F238E27FC236}">
                <a16:creationId xmlns:a16="http://schemas.microsoft.com/office/drawing/2014/main" id="{06BB3899-2E94-041F-C6F3-84EA6B4AE83A}"/>
              </a:ext>
            </a:extLst>
          </p:cNvPr>
          <p:cNvPicPr>
            <a:picLocks noChangeAspect="1"/>
          </p:cNvPicPr>
          <p:nvPr/>
        </p:nvPicPr>
        <p:blipFill>
          <a:blip r:embed="rId4"/>
          <a:stretch>
            <a:fillRect/>
          </a:stretch>
        </p:blipFill>
        <p:spPr>
          <a:xfrm>
            <a:off x="2571881" y="1139252"/>
            <a:ext cx="7726362" cy="5434915"/>
          </a:xfrm>
          <a:prstGeom prst="rect">
            <a:avLst/>
          </a:prstGeom>
        </p:spPr>
      </p:pic>
    </p:spTree>
    <p:extLst>
      <p:ext uri="{BB962C8B-B14F-4D97-AF65-F5344CB8AC3E}">
        <p14:creationId xmlns:p14="http://schemas.microsoft.com/office/powerpoint/2010/main" val="112321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4832092"/>
          </a:xfrm>
          <a:prstGeom prst="rect">
            <a:avLst/>
          </a:prstGeom>
          <a:noFill/>
        </p:spPr>
        <p:txBody>
          <a:bodyPr wrap="square">
            <a:spAutoFit/>
          </a:bodyPr>
          <a:lstStyle/>
          <a:p>
            <a:pPr marR="0" algn="l" rtl="0"/>
            <a:r>
              <a:rPr lang="de-DE" sz="2000" i="0" u="none" strike="noStrike" baseline="0" dirty="0"/>
              <a:t>Zu 2. Religiosität</a:t>
            </a:r>
          </a:p>
          <a:p>
            <a:pPr algn="l">
              <a:spcAft>
                <a:spcPts val="1200"/>
              </a:spcAft>
            </a:pPr>
            <a:r>
              <a:rPr lang="de-DE" sz="2800" i="0" dirty="0">
                <a:effectLst/>
              </a:rPr>
              <a:t>In vier Schritten zu mehr Religiosität:</a:t>
            </a:r>
          </a:p>
          <a:p>
            <a:pPr algn="l"/>
            <a:r>
              <a:rPr lang="de-DE" sz="2800" i="0" dirty="0">
                <a:effectLst/>
              </a:rPr>
              <a:t>1. Religion als kulturelles Phänomen betrachten</a:t>
            </a:r>
          </a:p>
          <a:p>
            <a:pPr algn="l">
              <a:spcAft>
                <a:spcPts val="1200"/>
              </a:spcAft>
            </a:pPr>
            <a:r>
              <a:rPr lang="de-DE" sz="2000" i="1" dirty="0"/>
              <a:t>(steckt nicht in den Genen)</a:t>
            </a:r>
            <a:endParaRPr lang="de-DE" sz="2000" i="1" dirty="0">
              <a:effectLst/>
            </a:endParaRPr>
          </a:p>
          <a:p>
            <a:pPr algn="l"/>
            <a:r>
              <a:rPr lang="de-DE" sz="2800" i="0" dirty="0">
                <a:effectLst/>
              </a:rPr>
              <a:t>2. Sich als religiöse Minderheit anerkennen</a:t>
            </a:r>
          </a:p>
          <a:p>
            <a:pPr algn="l">
              <a:spcAft>
                <a:spcPts val="1200"/>
              </a:spcAft>
            </a:pPr>
            <a:r>
              <a:rPr lang="de-DE" sz="2000" i="1" dirty="0"/>
              <a:t>(Einsatz dafür, dass Evangelium für alle gut auffindbar bleibt)</a:t>
            </a:r>
          </a:p>
          <a:p>
            <a:pPr algn="l"/>
            <a:r>
              <a:rPr lang="de-DE" sz="2800" i="0" dirty="0">
                <a:effectLst/>
              </a:rPr>
              <a:t>3.</a:t>
            </a:r>
            <a:r>
              <a:rPr lang="de-DE" sz="2800" dirty="0"/>
              <a:t> </a:t>
            </a:r>
            <a:r>
              <a:rPr lang="de-DE" sz="2800" i="0" dirty="0">
                <a:effectLst/>
              </a:rPr>
              <a:t>Sprache und Haltung verändern</a:t>
            </a:r>
          </a:p>
          <a:p>
            <a:pPr algn="l">
              <a:spcAft>
                <a:spcPts val="1200"/>
              </a:spcAft>
            </a:pPr>
            <a:r>
              <a:rPr lang="de-DE" sz="2000" i="1" dirty="0">
                <a:effectLst/>
              </a:rPr>
              <a:t>(Zugänge offen halten)</a:t>
            </a:r>
          </a:p>
          <a:p>
            <a:pPr algn="l"/>
            <a:r>
              <a:rPr lang="de-DE" sz="2800" i="0" dirty="0">
                <a:effectLst/>
              </a:rPr>
              <a:t>4. Bedeutung erhalten</a:t>
            </a:r>
          </a:p>
          <a:p>
            <a:pPr algn="l">
              <a:spcAft>
                <a:spcPts val="1200"/>
              </a:spcAft>
            </a:pPr>
            <a:r>
              <a:rPr lang="de-DE" sz="2000" i="1" dirty="0"/>
              <a:t>(Relevanz der Kirche herausstellen; unabhängig von der Mitgliederzahl)</a:t>
            </a:r>
          </a:p>
          <a:p>
            <a:endParaRPr lang="de-DE" dirty="0"/>
          </a:p>
        </p:txBody>
      </p:sp>
    </p:spTree>
    <p:extLst>
      <p:ext uri="{BB962C8B-B14F-4D97-AF65-F5344CB8AC3E}">
        <p14:creationId xmlns:p14="http://schemas.microsoft.com/office/powerpoint/2010/main" val="223950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599" y="1730158"/>
            <a:ext cx="10953135" cy="1446550"/>
          </a:xfrm>
          <a:prstGeom prst="rect">
            <a:avLst/>
          </a:prstGeom>
          <a:noFill/>
        </p:spPr>
        <p:txBody>
          <a:bodyPr wrap="square">
            <a:spAutoFit/>
          </a:bodyPr>
          <a:lstStyle/>
          <a:p>
            <a:pPr marR="0" algn="ctr" rtl="0"/>
            <a:endParaRPr lang="de-DE" sz="4400" b="0" i="0" u="none" strike="noStrike" baseline="0" dirty="0">
              <a:solidFill>
                <a:srgbClr val="000000"/>
              </a:solidFill>
            </a:endParaRPr>
          </a:p>
          <a:p>
            <a:pPr marR="0" algn="ctr" rtl="0"/>
            <a:r>
              <a:rPr lang="de-DE" sz="4400" b="0" i="0" u="none" strike="noStrike" baseline="0" dirty="0">
                <a:solidFill>
                  <a:srgbClr val="000000"/>
                </a:solidFill>
              </a:rPr>
              <a:t>5. Reformerwartung</a:t>
            </a:r>
            <a:endParaRPr lang="de-DE" sz="5400" dirty="0">
              <a:solidFill>
                <a:srgbClr val="000000"/>
              </a:solidFill>
            </a:endParaRPr>
          </a:p>
        </p:txBody>
      </p:sp>
    </p:spTree>
    <p:extLst>
      <p:ext uri="{BB962C8B-B14F-4D97-AF65-F5344CB8AC3E}">
        <p14:creationId xmlns:p14="http://schemas.microsoft.com/office/powerpoint/2010/main" val="2336276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3877985"/>
          </a:xfrm>
          <a:prstGeom prst="rect">
            <a:avLst/>
          </a:prstGeom>
          <a:noFill/>
        </p:spPr>
        <p:txBody>
          <a:bodyPr wrap="square">
            <a:spAutoFit/>
          </a:bodyPr>
          <a:lstStyle/>
          <a:p>
            <a:pPr marR="0" algn="l" rtl="0"/>
            <a:r>
              <a:rPr lang="de-DE" sz="2000" i="0" u="none" strike="noStrike" baseline="0" dirty="0"/>
              <a:t>Zu 5. Reformerwartung</a:t>
            </a:r>
          </a:p>
          <a:p>
            <a:pPr algn="l">
              <a:spcAft>
                <a:spcPts val="1200"/>
              </a:spcAft>
            </a:pPr>
            <a:r>
              <a:rPr lang="de-DE" sz="2800" i="0" dirty="0">
                <a:solidFill>
                  <a:srgbClr val="262626"/>
                </a:solidFill>
                <a:effectLst/>
              </a:rPr>
              <a:t>Die spannendsten Ergebnisse</a:t>
            </a:r>
          </a:p>
          <a:p>
            <a:pPr algn="l">
              <a:spcAft>
                <a:spcPts val="1200"/>
              </a:spcAft>
              <a:buFont typeface="+mj-lt"/>
              <a:buAutoNum type="arabicPeriod"/>
            </a:pPr>
            <a:r>
              <a:rPr lang="de-DE" sz="2800" i="0" dirty="0">
                <a:solidFill>
                  <a:srgbClr val="262626"/>
                </a:solidFill>
                <a:effectLst/>
              </a:rPr>
              <a:t>hohe Reformerwartungen an die Kirchen. &gt; 75% der Evangelischen finden, dass die Reformen ihrer Kirche in die richtige Richtung gehen</a:t>
            </a:r>
          </a:p>
          <a:p>
            <a:pPr algn="l">
              <a:spcAft>
                <a:spcPts val="1200"/>
              </a:spcAft>
              <a:buFont typeface="+mj-lt"/>
              <a:buAutoNum type="arabicPeriod"/>
            </a:pPr>
            <a:r>
              <a:rPr lang="de-DE" sz="2800" i="0" dirty="0">
                <a:solidFill>
                  <a:srgbClr val="262626"/>
                </a:solidFill>
                <a:effectLst/>
              </a:rPr>
              <a:t>große Zustimmung aller zur ökumenischen Orientierung und Zusammenarbeit zwischen den Kirchen</a:t>
            </a:r>
          </a:p>
          <a:p>
            <a:pPr algn="l">
              <a:spcAft>
                <a:spcPts val="1200"/>
              </a:spcAft>
              <a:buFont typeface="+mj-lt"/>
              <a:buAutoNum type="arabicPeriod"/>
            </a:pPr>
            <a:r>
              <a:rPr lang="de-DE" sz="2800" i="0" dirty="0">
                <a:solidFill>
                  <a:srgbClr val="262626"/>
                </a:solidFill>
                <a:effectLst/>
              </a:rPr>
              <a:t>Erwartung aller an die Kirche: soziales Engagement, über den Bereich des Religiösen hinaus</a:t>
            </a:r>
          </a:p>
        </p:txBody>
      </p:sp>
    </p:spTree>
    <p:extLst>
      <p:ext uri="{BB962C8B-B14F-4D97-AF65-F5344CB8AC3E}">
        <p14:creationId xmlns:p14="http://schemas.microsoft.com/office/powerpoint/2010/main" val="339426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400110"/>
          </a:xfrm>
          <a:prstGeom prst="rect">
            <a:avLst/>
          </a:prstGeom>
          <a:noFill/>
        </p:spPr>
        <p:txBody>
          <a:bodyPr wrap="square">
            <a:spAutoFit/>
          </a:bodyPr>
          <a:lstStyle/>
          <a:p>
            <a:pPr marR="0" algn="l" rtl="0"/>
            <a:r>
              <a:rPr lang="de-DE" sz="2000" i="0" u="none" strike="noStrike" baseline="0" dirty="0"/>
              <a:t>Zu 5. Reformerwartung</a:t>
            </a:r>
          </a:p>
        </p:txBody>
      </p:sp>
      <p:pic>
        <p:nvPicPr>
          <p:cNvPr id="8" name="Grafik 7">
            <a:extLst>
              <a:ext uri="{FF2B5EF4-FFF2-40B4-BE49-F238E27FC236}">
                <a16:creationId xmlns:a16="http://schemas.microsoft.com/office/drawing/2014/main" id="{D4E52D53-2153-713F-AE31-1B4E10C71113}"/>
              </a:ext>
            </a:extLst>
          </p:cNvPr>
          <p:cNvPicPr>
            <a:picLocks noChangeAspect="1"/>
          </p:cNvPicPr>
          <p:nvPr/>
        </p:nvPicPr>
        <p:blipFill>
          <a:blip r:embed="rId4"/>
          <a:stretch>
            <a:fillRect/>
          </a:stretch>
        </p:blipFill>
        <p:spPr>
          <a:xfrm>
            <a:off x="3142143" y="1124469"/>
            <a:ext cx="7650775" cy="5378791"/>
          </a:xfrm>
          <a:prstGeom prst="rect">
            <a:avLst/>
          </a:prstGeom>
        </p:spPr>
      </p:pic>
    </p:spTree>
    <p:extLst>
      <p:ext uri="{BB962C8B-B14F-4D97-AF65-F5344CB8AC3E}">
        <p14:creationId xmlns:p14="http://schemas.microsoft.com/office/powerpoint/2010/main" val="366714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3059008" cy="338554"/>
          </a:xfrm>
          <a:prstGeom prst="rect">
            <a:avLst/>
          </a:prstGeom>
          <a:noFill/>
        </p:spPr>
        <p:txBody>
          <a:bodyPr wrap="square">
            <a:spAutoFit/>
          </a:bodyPr>
          <a:lstStyle/>
          <a:p>
            <a:r>
              <a:rPr lang="de-DE" sz="1600" dirty="0"/>
              <a:t>Mittwochsreihe für Kirchenälteste</a:t>
            </a:r>
          </a:p>
        </p:txBody>
      </p:sp>
      <p:sp>
        <p:nvSpPr>
          <p:cNvPr id="8" name="Textfeld 7">
            <a:extLst>
              <a:ext uri="{FF2B5EF4-FFF2-40B4-BE49-F238E27FC236}">
                <a16:creationId xmlns:a16="http://schemas.microsoft.com/office/drawing/2014/main" id="{E7F09034-52EC-9709-5897-0364CA8DA267}"/>
              </a:ext>
            </a:extLst>
          </p:cNvPr>
          <p:cNvSpPr txBox="1"/>
          <p:nvPr/>
        </p:nvSpPr>
        <p:spPr>
          <a:xfrm>
            <a:off x="855406" y="1767137"/>
            <a:ext cx="10637899" cy="2246769"/>
          </a:xfrm>
          <a:prstGeom prst="rect">
            <a:avLst/>
          </a:prstGeom>
          <a:noFill/>
        </p:spPr>
        <p:txBody>
          <a:bodyPr wrap="square">
            <a:spAutoFit/>
          </a:bodyPr>
          <a:lstStyle/>
          <a:p>
            <a:r>
              <a:rPr lang="de-DE" sz="2800" dirty="0"/>
              <a:t>Alle nachfolgenden Texte sind entnommen von:</a:t>
            </a:r>
          </a:p>
          <a:p>
            <a:r>
              <a:rPr lang="de-DE" sz="2800" dirty="0">
                <a:hlinkClick r:id="rId4"/>
              </a:rPr>
              <a:t>https://kmu.ekd.de/</a:t>
            </a:r>
            <a:r>
              <a:rPr lang="de-DE" sz="2800" dirty="0"/>
              <a:t>, letzter Zugriff am 13.03.2024</a:t>
            </a:r>
          </a:p>
          <a:p>
            <a:endParaRPr lang="de-DE" sz="2800" dirty="0"/>
          </a:p>
          <a:p>
            <a:r>
              <a:rPr lang="de-DE" sz="2800" dirty="0"/>
              <a:t>Anmerkungen in </a:t>
            </a:r>
            <a:r>
              <a:rPr lang="de-DE" sz="2800" i="1" dirty="0"/>
              <a:t>Kursivschrift</a:t>
            </a:r>
            <a:r>
              <a:rPr lang="de-DE" sz="2800" dirty="0"/>
              <a:t> </a:t>
            </a:r>
            <a:r>
              <a:rPr lang="de-DE" sz="2800"/>
              <a:t>ergänzt durch Stefanie </a:t>
            </a:r>
            <a:r>
              <a:rPr lang="de-DE" sz="2800" dirty="0"/>
              <a:t>Schwarz</a:t>
            </a:r>
          </a:p>
          <a:p>
            <a:endParaRPr lang="de-DE" sz="2800" dirty="0"/>
          </a:p>
        </p:txBody>
      </p:sp>
    </p:spTree>
    <p:extLst>
      <p:ext uri="{BB962C8B-B14F-4D97-AF65-F5344CB8AC3E}">
        <p14:creationId xmlns:p14="http://schemas.microsoft.com/office/powerpoint/2010/main" val="2914725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400110"/>
          </a:xfrm>
          <a:prstGeom prst="rect">
            <a:avLst/>
          </a:prstGeom>
          <a:noFill/>
        </p:spPr>
        <p:txBody>
          <a:bodyPr wrap="square">
            <a:spAutoFit/>
          </a:bodyPr>
          <a:lstStyle/>
          <a:p>
            <a:pPr marR="0" algn="l" rtl="0"/>
            <a:r>
              <a:rPr lang="de-DE" sz="2000" i="0" u="none" strike="noStrike" baseline="0" dirty="0"/>
              <a:t>Zu 5. Reformerwartung</a:t>
            </a:r>
          </a:p>
        </p:txBody>
      </p:sp>
      <p:sp>
        <p:nvSpPr>
          <p:cNvPr id="9" name="Textfeld 8">
            <a:extLst>
              <a:ext uri="{FF2B5EF4-FFF2-40B4-BE49-F238E27FC236}">
                <a16:creationId xmlns:a16="http://schemas.microsoft.com/office/drawing/2014/main" id="{0E597435-00CC-6687-0A1D-570BBCABE686}"/>
              </a:ext>
            </a:extLst>
          </p:cNvPr>
          <p:cNvSpPr txBox="1"/>
          <p:nvPr/>
        </p:nvSpPr>
        <p:spPr>
          <a:xfrm>
            <a:off x="629587" y="2109154"/>
            <a:ext cx="8563130" cy="4601260"/>
          </a:xfrm>
          <a:prstGeom prst="rect">
            <a:avLst/>
          </a:prstGeom>
          <a:noFill/>
        </p:spPr>
        <p:txBody>
          <a:bodyPr wrap="square">
            <a:spAutoFit/>
          </a:bodyPr>
          <a:lstStyle/>
          <a:p>
            <a:pPr algn="l">
              <a:spcAft>
                <a:spcPts val="600"/>
              </a:spcAft>
            </a:pPr>
            <a:r>
              <a:rPr lang="de-DE" sz="2800" i="0" dirty="0">
                <a:effectLst/>
              </a:rPr>
              <a:t>In fünf Schritten zu lebendiger Veränderung</a:t>
            </a:r>
          </a:p>
          <a:p>
            <a:pPr algn="l"/>
            <a:r>
              <a:rPr lang="de-DE" sz="2800" i="0" dirty="0">
                <a:effectLst/>
              </a:rPr>
              <a:t>1. Evidenzbasiert handeln</a:t>
            </a:r>
          </a:p>
          <a:p>
            <a:pPr algn="l">
              <a:spcAft>
                <a:spcPts val="600"/>
              </a:spcAft>
            </a:pPr>
            <a:r>
              <a:rPr lang="de-DE" sz="2000" i="1" dirty="0"/>
              <a:t>(Datenbasis ist mittlerweile gut und sollte genutzt werden)</a:t>
            </a:r>
            <a:endParaRPr lang="de-DE" sz="2000" i="1" dirty="0">
              <a:effectLst/>
            </a:endParaRPr>
          </a:p>
          <a:p>
            <a:pPr algn="l"/>
            <a:r>
              <a:rPr lang="de-DE" sz="2800" i="0" dirty="0">
                <a:effectLst/>
              </a:rPr>
              <a:t>2. Wandel als Chance begreifen</a:t>
            </a:r>
          </a:p>
          <a:p>
            <a:pPr algn="l">
              <a:spcAft>
                <a:spcPts val="600"/>
              </a:spcAft>
            </a:pPr>
            <a:r>
              <a:rPr lang="de-DE" sz="2000" i="1" dirty="0"/>
              <a:t>(Widerstände sind gering, also beherzt den Wandel angehen)</a:t>
            </a:r>
            <a:endParaRPr lang="de-DE" sz="2000" i="1" dirty="0">
              <a:effectLst/>
            </a:endParaRPr>
          </a:p>
          <a:p>
            <a:pPr algn="l"/>
            <a:r>
              <a:rPr lang="de-DE" sz="2800" i="0" dirty="0">
                <a:effectLst/>
              </a:rPr>
              <a:t>3. Verantwortung übernehmen</a:t>
            </a:r>
          </a:p>
          <a:p>
            <a:pPr algn="l">
              <a:spcAft>
                <a:spcPts val="600"/>
              </a:spcAft>
            </a:pPr>
            <a:r>
              <a:rPr lang="de-DE" sz="2000" i="1" dirty="0"/>
              <a:t>(Umgang mit Schuld)</a:t>
            </a:r>
            <a:endParaRPr lang="de-DE" sz="2000" i="1" dirty="0">
              <a:effectLst/>
            </a:endParaRPr>
          </a:p>
          <a:p>
            <a:pPr algn="l"/>
            <a:r>
              <a:rPr lang="de-DE" sz="2800" i="0" dirty="0">
                <a:effectLst/>
              </a:rPr>
              <a:t>4. Vertrauen bestätigen</a:t>
            </a:r>
          </a:p>
          <a:p>
            <a:pPr algn="l">
              <a:spcAft>
                <a:spcPts val="600"/>
              </a:spcAft>
            </a:pPr>
            <a:r>
              <a:rPr lang="de-DE" sz="2000" i="1" dirty="0"/>
              <a:t>(Zustimmung vor allem, wenn Handeln einleuchtet und gut kommuniziert wird)</a:t>
            </a:r>
          </a:p>
          <a:p>
            <a:pPr algn="l"/>
            <a:r>
              <a:rPr lang="de-DE" sz="2800" i="0" dirty="0">
                <a:effectLst/>
              </a:rPr>
              <a:t>5. Mindset erweitern</a:t>
            </a:r>
          </a:p>
          <a:p>
            <a:pPr algn="l">
              <a:spcAft>
                <a:spcPts val="600"/>
              </a:spcAft>
            </a:pPr>
            <a:r>
              <a:rPr lang="de-DE" sz="2000" i="1" dirty="0"/>
              <a:t>(eigene Einstellungen hinterfragen und revidieren)</a:t>
            </a:r>
            <a:endParaRPr lang="de-DE" sz="2000" i="1" dirty="0">
              <a:effectLst/>
            </a:endParaRPr>
          </a:p>
        </p:txBody>
      </p:sp>
    </p:spTree>
    <p:extLst>
      <p:ext uri="{BB962C8B-B14F-4D97-AF65-F5344CB8AC3E}">
        <p14:creationId xmlns:p14="http://schemas.microsoft.com/office/powerpoint/2010/main" val="597425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549640" y="1661437"/>
            <a:ext cx="10972800" cy="5632311"/>
          </a:xfrm>
          <a:prstGeom prst="rect">
            <a:avLst/>
          </a:prstGeom>
          <a:noFill/>
        </p:spPr>
        <p:txBody>
          <a:bodyPr wrap="square">
            <a:spAutoFit/>
          </a:bodyPr>
          <a:lstStyle/>
          <a:p>
            <a:pPr marR="0" algn="l" rtl="0"/>
            <a:r>
              <a:rPr lang="de-DE" sz="2800" b="0" i="0" u="none" strike="noStrike" baseline="0" dirty="0">
                <a:solidFill>
                  <a:srgbClr val="000000"/>
                </a:solidFill>
              </a:rPr>
              <a:t>Ausblick:</a:t>
            </a:r>
          </a:p>
          <a:p>
            <a:endParaRPr lang="de-DE" sz="2800" dirty="0">
              <a:solidFill>
                <a:srgbClr val="000000"/>
              </a:solidFill>
            </a:endParaRPr>
          </a:p>
          <a:p>
            <a:r>
              <a:rPr lang="de-DE" sz="2800" dirty="0"/>
              <a:t>„Es gilt, kirchliche Organisationen so zu verändern, dass sie bestmöglich ihrem Ziel dienen können, das Evangelium unter den Menschen in Bewegung zu halten.“</a:t>
            </a:r>
          </a:p>
          <a:p>
            <a:r>
              <a:rPr lang="de-DE" sz="2000" dirty="0">
                <a:solidFill>
                  <a:srgbClr val="000000"/>
                </a:solidFill>
              </a:rPr>
              <a:t>(ebd., S. 94)</a:t>
            </a:r>
          </a:p>
          <a:p>
            <a:endParaRPr lang="de-DE" sz="2000" dirty="0">
              <a:solidFill>
                <a:srgbClr val="000000"/>
              </a:solidFill>
            </a:endParaRPr>
          </a:p>
          <a:p>
            <a:r>
              <a:rPr lang="de-DE" sz="2800" b="0" i="0" u="none" strike="noStrike" baseline="0" dirty="0">
                <a:solidFill>
                  <a:srgbClr val="000000"/>
                </a:solidFill>
              </a:rPr>
              <a:t>alles Weitere zur Studie </a:t>
            </a:r>
            <a:r>
              <a:rPr lang="de-DE" sz="2800" dirty="0">
                <a:solidFill>
                  <a:srgbClr val="000000"/>
                </a:solidFill>
              </a:rPr>
              <a:t>ist zu </a:t>
            </a:r>
            <a:r>
              <a:rPr lang="de-DE" sz="2800" b="0" i="0" u="none" strike="noStrike" baseline="0" dirty="0">
                <a:solidFill>
                  <a:srgbClr val="000000"/>
                </a:solidFill>
              </a:rPr>
              <a:t>finden unter:</a:t>
            </a:r>
          </a:p>
          <a:p>
            <a:pPr>
              <a:spcAft>
                <a:spcPts val="1200"/>
              </a:spcAft>
            </a:pPr>
            <a:r>
              <a:rPr lang="de-DE" sz="2800" b="0" i="0" u="none" strike="noStrike" baseline="0" dirty="0">
                <a:solidFill>
                  <a:srgbClr val="000000"/>
                </a:solidFill>
              </a:rPr>
              <a:t>https://kmu.ekd.de/</a:t>
            </a:r>
            <a:endParaRPr lang="de-DE" sz="2800" dirty="0">
              <a:solidFill>
                <a:srgbClr val="000000"/>
              </a:solidFill>
            </a:endParaRPr>
          </a:p>
          <a:p>
            <a:pPr marR="0" algn="l" rtl="0"/>
            <a:r>
              <a:rPr lang="de-DE" sz="2800" b="0" i="0" u="none" strike="noStrike" baseline="0" dirty="0">
                <a:solidFill>
                  <a:srgbClr val="000000"/>
                </a:solidFill>
              </a:rPr>
              <a:t>→ </a:t>
            </a:r>
            <a:r>
              <a:rPr lang="de-DE" sz="2800" b="0" i="1" u="none" strike="noStrike" baseline="0" dirty="0">
                <a:solidFill>
                  <a:srgbClr val="000000"/>
                </a:solidFill>
              </a:rPr>
              <a:t>hier gibt es auch ein Quiz, weiterführende Informationen, „bald“ eine Auswertung nach Regionen und vieles mehr… </a:t>
            </a:r>
          </a:p>
          <a:p>
            <a:pPr marR="0" algn="l" rtl="0"/>
            <a:endParaRPr lang="de-DE" sz="2800" dirty="0">
              <a:solidFill>
                <a:srgbClr val="000000"/>
              </a:solidFill>
            </a:endParaRPr>
          </a:p>
          <a:p>
            <a:endParaRPr lang="de-DE" sz="2000" dirty="0">
              <a:solidFill>
                <a:srgbClr val="000000"/>
              </a:solidFill>
            </a:endParaRPr>
          </a:p>
        </p:txBody>
      </p:sp>
    </p:spTree>
    <p:extLst>
      <p:ext uri="{BB962C8B-B14F-4D97-AF65-F5344CB8AC3E}">
        <p14:creationId xmlns:p14="http://schemas.microsoft.com/office/powerpoint/2010/main" val="135893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3059008" cy="338554"/>
          </a:xfrm>
          <a:prstGeom prst="rect">
            <a:avLst/>
          </a:prstGeom>
          <a:noFill/>
        </p:spPr>
        <p:txBody>
          <a:bodyPr wrap="square">
            <a:spAutoFit/>
          </a:bodyPr>
          <a:lstStyle/>
          <a:p>
            <a:r>
              <a:rPr lang="de-DE" sz="1600" dirty="0"/>
              <a:t>Mittwochsreihe für Kirchenälteste</a:t>
            </a:r>
          </a:p>
        </p:txBody>
      </p:sp>
      <p:sp>
        <p:nvSpPr>
          <p:cNvPr id="8" name="Textfeld 7">
            <a:extLst>
              <a:ext uri="{FF2B5EF4-FFF2-40B4-BE49-F238E27FC236}">
                <a16:creationId xmlns:a16="http://schemas.microsoft.com/office/drawing/2014/main" id="{E7F09034-52EC-9709-5897-0364CA8DA267}"/>
              </a:ext>
            </a:extLst>
          </p:cNvPr>
          <p:cNvSpPr txBox="1"/>
          <p:nvPr/>
        </p:nvSpPr>
        <p:spPr>
          <a:xfrm>
            <a:off x="855406" y="1767137"/>
            <a:ext cx="10637899" cy="4955203"/>
          </a:xfrm>
          <a:prstGeom prst="rect">
            <a:avLst/>
          </a:prstGeom>
          <a:noFill/>
        </p:spPr>
        <p:txBody>
          <a:bodyPr wrap="square">
            <a:spAutoFit/>
          </a:bodyPr>
          <a:lstStyle/>
          <a:p>
            <a:pPr algn="ctr">
              <a:spcBef>
                <a:spcPts val="1200"/>
              </a:spcBef>
              <a:spcAft>
                <a:spcPts val="1200"/>
              </a:spcAft>
            </a:pPr>
            <a:r>
              <a:rPr lang="de-DE" sz="6600" dirty="0"/>
              <a:t>Wie hältst du’s mit der Kirche?</a:t>
            </a:r>
          </a:p>
          <a:p>
            <a:pPr algn="ctr"/>
            <a:r>
              <a:rPr lang="de-DE" sz="4400" dirty="0"/>
              <a:t>Zur Bedeutung der Kirche in der Gesellschaft</a:t>
            </a:r>
          </a:p>
          <a:p>
            <a:pPr algn="ctr">
              <a:spcBef>
                <a:spcPts val="1200"/>
              </a:spcBef>
              <a:spcAft>
                <a:spcPts val="1200"/>
              </a:spcAft>
            </a:pPr>
            <a:r>
              <a:rPr lang="de-DE" sz="4400" dirty="0"/>
              <a:t>-</a:t>
            </a:r>
          </a:p>
          <a:p>
            <a:pPr algn="ctr"/>
            <a:r>
              <a:rPr lang="de-DE" sz="4400" dirty="0"/>
              <a:t>Erste Ergebnisse der</a:t>
            </a:r>
          </a:p>
          <a:p>
            <a:pPr algn="ctr"/>
            <a:r>
              <a:rPr lang="de-DE" sz="4400" dirty="0"/>
              <a:t>6. Kirchenmitgliedschaftsuntersuchung</a:t>
            </a:r>
          </a:p>
          <a:p>
            <a:pPr algn="ctr"/>
            <a:endParaRPr lang="de-DE" sz="4400" dirty="0"/>
          </a:p>
        </p:txBody>
      </p:sp>
    </p:spTree>
    <p:extLst>
      <p:ext uri="{BB962C8B-B14F-4D97-AF65-F5344CB8AC3E}">
        <p14:creationId xmlns:p14="http://schemas.microsoft.com/office/powerpoint/2010/main" val="426988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E65169DB-A5B4-28EB-BAFC-C75D16A92751}"/>
              </a:ext>
            </a:extLst>
          </p:cNvPr>
          <p:cNvSpPr txBox="1"/>
          <p:nvPr/>
        </p:nvSpPr>
        <p:spPr>
          <a:xfrm>
            <a:off x="855406" y="1865536"/>
            <a:ext cx="10342477" cy="4985980"/>
          </a:xfrm>
          <a:prstGeom prst="rect">
            <a:avLst/>
          </a:prstGeom>
          <a:noFill/>
        </p:spPr>
        <p:txBody>
          <a:bodyPr wrap="square">
            <a:spAutoFit/>
          </a:bodyPr>
          <a:lstStyle/>
          <a:p>
            <a:pPr>
              <a:spcBef>
                <a:spcPts val="600"/>
              </a:spcBef>
              <a:spcAft>
                <a:spcPts val="1200"/>
              </a:spcAft>
            </a:pPr>
            <a:r>
              <a:rPr lang="de-DE" sz="2400" b="0" i="0" dirty="0">
                <a:solidFill>
                  <a:srgbClr val="262626"/>
                </a:solidFill>
                <a:effectLst/>
              </a:rPr>
              <a:t>- </a:t>
            </a:r>
            <a:r>
              <a:rPr lang="de-DE" sz="2400" dirty="0">
                <a:solidFill>
                  <a:srgbClr val="262626"/>
                </a:solidFill>
              </a:rPr>
              <a:t>seit 1972, alle zehn Jahre</a:t>
            </a:r>
          </a:p>
          <a:p>
            <a:pPr>
              <a:spcBef>
                <a:spcPts val="600"/>
              </a:spcBef>
              <a:spcAft>
                <a:spcPts val="1200"/>
              </a:spcAft>
            </a:pPr>
            <a:r>
              <a:rPr lang="de-DE" sz="2400" dirty="0">
                <a:solidFill>
                  <a:srgbClr val="262626"/>
                </a:solidFill>
              </a:rPr>
              <a:t>- Themen: Kirchenmitgliedschaft und Religion</a:t>
            </a:r>
            <a:endParaRPr lang="de-DE" sz="2400" b="1" dirty="0">
              <a:solidFill>
                <a:srgbClr val="FEC240"/>
              </a:solidFill>
            </a:endParaRPr>
          </a:p>
          <a:p>
            <a:pPr>
              <a:spcBef>
                <a:spcPts val="600"/>
              </a:spcBef>
              <a:spcAft>
                <a:spcPts val="1200"/>
              </a:spcAft>
            </a:pPr>
            <a:r>
              <a:rPr lang="de-DE" sz="2400" dirty="0">
                <a:solidFill>
                  <a:srgbClr val="262626"/>
                </a:solidFill>
              </a:rPr>
              <a:t>- Durchführungszeitraum: Oktober - Dezember 2022 durch Forsa-Institut</a:t>
            </a:r>
          </a:p>
          <a:p>
            <a:pPr>
              <a:spcBef>
                <a:spcPts val="600"/>
              </a:spcBef>
              <a:spcAft>
                <a:spcPts val="1200"/>
              </a:spcAft>
            </a:pPr>
            <a:r>
              <a:rPr lang="de-DE" sz="2400" dirty="0">
                <a:solidFill>
                  <a:srgbClr val="262626"/>
                </a:solidFill>
              </a:rPr>
              <a:t>- über 500 Fragen, über 5.000 Befragte, Durchschnittsalter knapp 50 Jahre</a:t>
            </a:r>
          </a:p>
          <a:p>
            <a:pPr>
              <a:spcBef>
                <a:spcPts val="600"/>
              </a:spcBef>
              <a:spcAft>
                <a:spcPts val="1200"/>
              </a:spcAft>
            </a:pPr>
            <a:r>
              <a:rPr lang="de-DE" sz="2400" dirty="0">
                <a:solidFill>
                  <a:srgbClr val="262626"/>
                </a:solidFill>
              </a:rPr>
              <a:t>- für die KMU 6 wurden erstmals nicht nur evangelische Kirchenmitglieder und Konfessionslose</a:t>
            </a:r>
            <a:r>
              <a:rPr lang="de-DE" sz="2400" b="0" i="0" dirty="0">
                <a:solidFill>
                  <a:srgbClr val="262626"/>
                </a:solidFill>
                <a:effectLst/>
              </a:rPr>
              <a:t>, sondern auch Katholik*innen befragt</a:t>
            </a:r>
          </a:p>
          <a:p>
            <a:endParaRPr lang="de-DE" sz="1600" dirty="0">
              <a:solidFill>
                <a:srgbClr val="262626"/>
              </a:solidFill>
            </a:endParaRPr>
          </a:p>
          <a:p>
            <a:r>
              <a:rPr lang="de-DE" sz="2800" dirty="0">
                <a:solidFill>
                  <a:srgbClr val="262626"/>
                </a:solidFill>
              </a:rPr>
              <a:t>	</a:t>
            </a:r>
            <a:r>
              <a:rPr lang="de-DE" sz="2800" b="0" i="0" dirty="0">
                <a:solidFill>
                  <a:srgbClr val="262626"/>
                </a:solidFill>
                <a:effectLst/>
              </a:rPr>
              <a:t>→ Daher: repräsentativ für die in Privathaushalten lebende 	Bevölkerung in Deutschland ab dem 14. Lebensjahr. </a:t>
            </a:r>
            <a:endParaRPr lang="de-DE" sz="2800" b="1" i="0" dirty="0">
              <a:solidFill>
                <a:srgbClr val="FEC240"/>
              </a:solidFill>
              <a:effectLst/>
            </a:endParaRPr>
          </a:p>
          <a:p>
            <a:endParaRPr lang="de-DE" sz="2400" dirty="0"/>
          </a:p>
        </p:txBody>
      </p:sp>
    </p:spTree>
    <p:extLst>
      <p:ext uri="{BB962C8B-B14F-4D97-AF65-F5344CB8AC3E}">
        <p14:creationId xmlns:p14="http://schemas.microsoft.com/office/powerpoint/2010/main" val="3415885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pic>
        <p:nvPicPr>
          <p:cNvPr id="1026" name="Picture 2" descr="Konfessionelle Zusammensetzung der Bevölkerung in Deutschland zum Zeitpunkt der Durchführung der 6. KMU (Oktober-Dezember 2022), Angaben in Prozent  Eine Infografik zeigt die konfessionelle Zusammensetzung der Bevölkerung in Deutschland in Prozenten zum Zeitpunkt der Durchführung der 6. KMU im Zeitraum von Oktober bis Dezember 2022. Dazu sind abgebildet: 43% Konfessionslose, 25% Katholische, 23% Evangelische, 2% andere autochthone christliche Gemeinschaften (insbesondere Freikirchen), 2% postmigrantische christliche Gemeinschaften (insbesondere orthodoxe Kirchen) und 5% nicht-christliche Religionen (insbesondere Islam).">
            <a:extLst>
              <a:ext uri="{FF2B5EF4-FFF2-40B4-BE49-F238E27FC236}">
                <a16:creationId xmlns:a16="http://schemas.microsoft.com/office/drawing/2014/main" id="{EF8C74AB-446D-8723-48F8-10DC68EBDD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8240" b="2968"/>
          <a:stretch/>
        </p:blipFill>
        <p:spPr bwMode="auto">
          <a:xfrm>
            <a:off x="855406" y="1983553"/>
            <a:ext cx="10384679" cy="45109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a:extLst>
              <a:ext uri="{FF2B5EF4-FFF2-40B4-BE49-F238E27FC236}">
                <a16:creationId xmlns:a16="http://schemas.microsoft.com/office/drawing/2014/main" id="{891187CF-02A0-C23D-8C19-6CEB8763DA3B}"/>
              </a:ext>
            </a:extLst>
          </p:cNvPr>
          <p:cNvSpPr txBox="1"/>
          <p:nvPr/>
        </p:nvSpPr>
        <p:spPr>
          <a:xfrm>
            <a:off x="855405" y="1525956"/>
            <a:ext cx="10678739" cy="677108"/>
          </a:xfrm>
          <a:prstGeom prst="rect">
            <a:avLst/>
          </a:prstGeom>
          <a:noFill/>
        </p:spPr>
        <p:txBody>
          <a:bodyPr wrap="square">
            <a:spAutoFit/>
          </a:bodyPr>
          <a:lstStyle/>
          <a:p>
            <a:pPr marR="0" algn="l" rtl="0"/>
            <a:r>
              <a:rPr lang="de-DE" sz="2400" b="0" i="0" u="none" strike="noStrike" baseline="0" dirty="0">
                <a:solidFill>
                  <a:srgbClr val="000000"/>
                </a:solidFill>
              </a:rPr>
              <a:t>Konfessionelle Zusammensetzung der Bevölkerung in Deutschland</a:t>
            </a:r>
          </a:p>
          <a:p>
            <a:r>
              <a:rPr lang="de-DE" sz="1400" dirty="0">
                <a:solidFill>
                  <a:srgbClr val="000000"/>
                </a:solidFill>
              </a:rPr>
              <a:t>(Okt.-Dez. 2022)</a:t>
            </a:r>
            <a:endParaRPr lang="de-DE" sz="1100" dirty="0">
              <a:solidFill>
                <a:srgbClr val="000000"/>
              </a:solidFill>
            </a:endParaRPr>
          </a:p>
        </p:txBody>
      </p:sp>
    </p:spTree>
    <p:extLst>
      <p:ext uri="{BB962C8B-B14F-4D97-AF65-F5344CB8AC3E}">
        <p14:creationId xmlns:p14="http://schemas.microsoft.com/office/powerpoint/2010/main" val="3142889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35042"/>
            <a:ext cx="10972800" cy="1538883"/>
          </a:xfrm>
          <a:prstGeom prst="rect">
            <a:avLst/>
          </a:prstGeom>
          <a:noFill/>
        </p:spPr>
        <p:txBody>
          <a:bodyPr wrap="square">
            <a:spAutoFit/>
          </a:bodyPr>
          <a:lstStyle/>
          <a:p>
            <a:pPr marR="0" algn="l" rtl="0"/>
            <a:r>
              <a:rPr lang="de-DE" sz="2800" b="0" i="0" u="none" strike="noStrike" baseline="0" dirty="0">
                <a:solidFill>
                  <a:srgbClr val="000000"/>
                </a:solidFill>
              </a:rPr>
              <a:t>Themenfelder</a:t>
            </a:r>
            <a:endParaRPr lang="de-DE" sz="2400" b="0" i="0" u="none" strike="noStrike" baseline="0" dirty="0">
              <a:solidFill>
                <a:srgbClr val="000000"/>
              </a:solidFill>
            </a:endParaRPr>
          </a:p>
          <a:p>
            <a:pPr marR="0" algn="l" rtl="0"/>
            <a:endParaRPr lang="de-DE" sz="2400" b="0" i="0" u="none" strike="noStrike" baseline="0" dirty="0">
              <a:solidFill>
                <a:srgbClr val="000000"/>
              </a:solidFill>
            </a:endParaRPr>
          </a:p>
          <a:p>
            <a:pPr marR="0" algn="l" rtl="0"/>
            <a:endParaRPr lang="de-DE" sz="2400" dirty="0">
              <a:solidFill>
                <a:srgbClr val="000000"/>
              </a:solidFill>
            </a:endParaRPr>
          </a:p>
          <a:p>
            <a:endParaRPr lang="de-DE" dirty="0">
              <a:solidFill>
                <a:srgbClr val="000000"/>
              </a:solidFill>
            </a:endParaRPr>
          </a:p>
        </p:txBody>
      </p:sp>
      <p:graphicFrame>
        <p:nvGraphicFramePr>
          <p:cNvPr id="2" name="Tabelle 1">
            <a:extLst>
              <a:ext uri="{FF2B5EF4-FFF2-40B4-BE49-F238E27FC236}">
                <a16:creationId xmlns:a16="http://schemas.microsoft.com/office/drawing/2014/main" id="{5E985FDA-7574-E365-CDB0-F1A3F616616B}"/>
              </a:ext>
            </a:extLst>
          </p:cNvPr>
          <p:cNvGraphicFramePr>
            <a:graphicFrameLocks noGrp="1"/>
          </p:cNvGraphicFramePr>
          <p:nvPr>
            <p:extLst>
              <p:ext uri="{D42A27DB-BD31-4B8C-83A1-F6EECF244321}">
                <p14:modId xmlns:p14="http://schemas.microsoft.com/office/powerpoint/2010/main" val="2573094647"/>
              </p:ext>
            </p:extLst>
          </p:nvPr>
        </p:nvGraphicFramePr>
        <p:xfrm>
          <a:off x="609600" y="2535825"/>
          <a:ext cx="10841502" cy="2880360"/>
        </p:xfrm>
        <a:graphic>
          <a:graphicData uri="http://schemas.openxmlformats.org/drawingml/2006/table">
            <a:tbl>
              <a:tblPr firstRow="1" bandRow="1">
                <a:tableStyleId>{5C22544A-7EE6-4342-B048-85BDC9FD1C3A}</a:tableStyleId>
              </a:tblPr>
              <a:tblGrid>
                <a:gridCol w="5411372">
                  <a:extLst>
                    <a:ext uri="{9D8B030D-6E8A-4147-A177-3AD203B41FA5}">
                      <a16:colId xmlns:a16="http://schemas.microsoft.com/office/drawing/2014/main" val="1826794491"/>
                    </a:ext>
                  </a:extLst>
                </a:gridCol>
                <a:gridCol w="5430130">
                  <a:extLst>
                    <a:ext uri="{9D8B030D-6E8A-4147-A177-3AD203B41FA5}">
                      <a16:colId xmlns:a16="http://schemas.microsoft.com/office/drawing/2014/main" val="2897834434"/>
                    </a:ext>
                  </a:extLst>
                </a:gridCol>
              </a:tblGrid>
              <a:tr h="370840">
                <a:tc>
                  <a:txBody>
                    <a:bodyPr/>
                    <a:lstStyle/>
                    <a:p>
                      <a:pPr marR="0" algn="l" rtl="0">
                        <a:spcAft>
                          <a:spcPts val="600"/>
                        </a:spcAft>
                      </a:pPr>
                      <a:r>
                        <a:rPr lang="de-DE" sz="2800" b="0" dirty="0">
                          <a:solidFill>
                            <a:srgbClr val="000000"/>
                          </a:solidFill>
                        </a:rPr>
                        <a:t>  1. Orientierungstypen</a:t>
                      </a:r>
                    </a:p>
                    <a:p>
                      <a:pPr marR="0" algn="l" rtl="0">
                        <a:spcAft>
                          <a:spcPts val="600"/>
                        </a:spcAft>
                      </a:pPr>
                      <a:r>
                        <a:rPr lang="de-DE" sz="2800" b="0" dirty="0">
                          <a:solidFill>
                            <a:srgbClr val="000000"/>
                          </a:solidFill>
                        </a:rPr>
                        <a:t>  2. Religiosität</a:t>
                      </a:r>
                    </a:p>
                    <a:p>
                      <a:pPr marR="0" algn="l" rtl="0">
                        <a:spcAft>
                          <a:spcPts val="600"/>
                        </a:spcAft>
                      </a:pPr>
                      <a:r>
                        <a:rPr lang="de-DE" sz="2800" b="0" dirty="0">
                          <a:solidFill>
                            <a:srgbClr val="000000"/>
                          </a:solidFill>
                        </a:rPr>
                        <a:t>  3. Soziale Lage</a:t>
                      </a:r>
                    </a:p>
                    <a:p>
                      <a:pPr marR="0" algn="l" rtl="0">
                        <a:spcAft>
                          <a:spcPts val="600"/>
                        </a:spcAft>
                      </a:pPr>
                      <a:r>
                        <a:rPr lang="de-DE" sz="2800" b="0" dirty="0">
                          <a:solidFill>
                            <a:srgbClr val="000000"/>
                          </a:solidFill>
                        </a:rPr>
                        <a:t>  4. Vertrauen</a:t>
                      </a:r>
                    </a:p>
                    <a:p>
                      <a:pPr marR="0" algn="l" rtl="0">
                        <a:spcAft>
                          <a:spcPts val="600"/>
                        </a:spcAft>
                      </a:pPr>
                      <a:r>
                        <a:rPr lang="de-DE" sz="2800" b="0" dirty="0">
                          <a:solidFill>
                            <a:srgbClr val="000000"/>
                          </a:solidFill>
                        </a:rPr>
                        <a:t>  5. Reformerwartung</a:t>
                      </a:r>
                    </a:p>
                    <a:p>
                      <a:endParaRPr lang="de-DE" b="0" dirty="0"/>
                    </a:p>
                  </a:txBody>
                  <a:tcPr>
                    <a:solidFill>
                      <a:schemeClr val="accent1">
                        <a:alpha val="0"/>
                      </a:schemeClr>
                    </a:solidFill>
                  </a:tcPr>
                </a:tc>
                <a:tc>
                  <a:txBody>
                    <a:bodyPr/>
                    <a:lstStyle/>
                    <a:p>
                      <a:pPr marR="0" algn="l" rtl="0">
                        <a:spcAft>
                          <a:spcPts val="600"/>
                        </a:spcAft>
                      </a:pPr>
                      <a:r>
                        <a:rPr lang="de-DE" sz="2800" b="0" dirty="0">
                          <a:solidFill>
                            <a:srgbClr val="000000"/>
                          </a:solidFill>
                        </a:rPr>
                        <a:t>  6. Religiöse Sozialisation</a:t>
                      </a:r>
                    </a:p>
                    <a:p>
                      <a:pPr marR="0" algn="l" rtl="0">
                        <a:spcAft>
                          <a:spcPts val="600"/>
                        </a:spcAft>
                      </a:pPr>
                      <a:r>
                        <a:rPr lang="de-DE" sz="2800" b="0" dirty="0">
                          <a:solidFill>
                            <a:srgbClr val="000000"/>
                          </a:solidFill>
                        </a:rPr>
                        <a:t>  7. Ehrenamt</a:t>
                      </a:r>
                    </a:p>
                    <a:p>
                      <a:pPr marR="0" algn="l" rtl="0">
                        <a:spcAft>
                          <a:spcPts val="600"/>
                        </a:spcAft>
                      </a:pPr>
                      <a:r>
                        <a:rPr lang="de-DE" sz="2800" b="0" dirty="0">
                          <a:solidFill>
                            <a:srgbClr val="000000"/>
                          </a:solidFill>
                        </a:rPr>
                        <a:t>  8. Gottesdienst</a:t>
                      </a:r>
                    </a:p>
                    <a:p>
                      <a:pPr marR="0" algn="l" rtl="0">
                        <a:spcAft>
                          <a:spcPts val="600"/>
                        </a:spcAft>
                      </a:pPr>
                      <a:r>
                        <a:rPr lang="de-DE" sz="2800" b="0" dirty="0">
                          <a:solidFill>
                            <a:srgbClr val="000000"/>
                          </a:solidFill>
                        </a:rPr>
                        <a:t>  9. Konfessionsvergleich</a:t>
                      </a:r>
                    </a:p>
                    <a:p>
                      <a:pPr marR="0" algn="l" rtl="0">
                        <a:spcAft>
                          <a:spcPts val="600"/>
                        </a:spcAft>
                      </a:pPr>
                      <a:r>
                        <a:rPr lang="de-DE" sz="2800" b="0" dirty="0">
                          <a:solidFill>
                            <a:srgbClr val="000000"/>
                          </a:solidFill>
                        </a:rPr>
                        <a:t>10. Reichweite</a:t>
                      </a:r>
                    </a:p>
                    <a:p>
                      <a:endParaRPr lang="de-DE" dirty="0"/>
                    </a:p>
                  </a:txBody>
                  <a:tcPr>
                    <a:solidFill>
                      <a:schemeClr val="accent1">
                        <a:alpha val="0"/>
                      </a:schemeClr>
                    </a:solidFill>
                  </a:tcPr>
                </a:tc>
                <a:extLst>
                  <a:ext uri="{0D108BD9-81ED-4DB2-BD59-A6C34878D82A}">
                    <a16:rowId xmlns:a16="http://schemas.microsoft.com/office/drawing/2014/main" val="3506104794"/>
                  </a:ext>
                </a:extLst>
              </a:tr>
            </a:tbl>
          </a:graphicData>
        </a:graphic>
      </p:graphicFrame>
    </p:spTree>
    <p:extLst>
      <p:ext uri="{BB962C8B-B14F-4D97-AF65-F5344CB8AC3E}">
        <p14:creationId xmlns:p14="http://schemas.microsoft.com/office/powerpoint/2010/main" val="294673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599" y="1730158"/>
            <a:ext cx="10953135" cy="1446550"/>
          </a:xfrm>
          <a:prstGeom prst="rect">
            <a:avLst/>
          </a:prstGeom>
          <a:noFill/>
        </p:spPr>
        <p:txBody>
          <a:bodyPr wrap="square">
            <a:spAutoFit/>
          </a:bodyPr>
          <a:lstStyle/>
          <a:p>
            <a:pPr marR="0" algn="ctr" rtl="0"/>
            <a:endParaRPr lang="de-DE" sz="4400" b="0" i="0" u="none" strike="noStrike" baseline="0" dirty="0">
              <a:solidFill>
                <a:srgbClr val="000000"/>
              </a:solidFill>
            </a:endParaRPr>
          </a:p>
          <a:p>
            <a:pPr marR="0" algn="ctr" rtl="0"/>
            <a:r>
              <a:rPr lang="de-DE" sz="4400" dirty="0">
                <a:solidFill>
                  <a:srgbClr val="000000"/>
                </a:solidFill>
              </a:rPr>
              <a:t>7</a:t>
            </a:r>
            <a:r>
              <a:rPr lang="de-DE" sz="4400" b="0" i="0" u="none" strike="noStrike" baseline="0" dirty="0">
                <a:solidFill>
                  <a:srgbClr val="000000"/>
                </a:solidFill>
              </a:rPr>
              <a:t>. </a:t>
            </a:r>
            <a:r>
              <a:rPr lang="de-DE" sz="4400" dirty="0">
                <a:solidFill>
                  <a:srgbClr val="000000"/>
                </a:solidFill>
              </a:rPr>
              <a:t>Ehrenamt</a:t>
            </a:r>
            <a:endParaRPr lang="de-DE" sz="5400" dirty="0">
              <a:solidFill>
                <a:srgbClr val="000000"/>
              </a:solidFill>
            </a:endParaRPr>
          </a:p>
        </p:txBody>
      </p:sp>
    </p:spTree>
    <p:extLst>
      <p:ext uri="{BB962C8B-B14F-4D97-AF65-F5344CB8AC3E}">
        <p14:creationId xmlns:p14="http://schemas.microsoft.com/office/powerpoint/2010/main" val="166823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4154984"/>
          </a:xfrm>
          <a:prstGeom prst="rect">
            <a:avLst/>
          </a:prstGeom>
          <a:noFill/>
        </p:spPr>
        <p:txBody>
          <a:bodyPr wrap="square">
            <a:spAutoFit/>
          </a:bodyPr>
          <a:lstStyle/>
          <a:p>
            <a:pPr marR="0" algn="l" rtl="0"/>
            <a:r>
              <a:rPr lang="de-DE" sz="2000" i="0" u="none" strike="noStrike" baseline="0" dirty="0"/>
              <a:t>Zu 7. Ehrenamt</a:t>
            </a:r>
            <a:endParaRPr lang="de-DE" sz="2000" i="0" dirty="0">
              <a:effectLst/>
            </a:endParaRPr>
          </a:p>
          <a:p>
            <a:pPr algn="l">
              <a:spcAft>
                <a:spcPts val="600"/>
              </a:spcAft>
            </a:pPr>
            <a:r>
              <a:rPr lang="de-DE" sz="2800" i="0" dirty="0">
                <a:solidFill>
                  <a:srgbClr val="262626"/>
                </a:solidFill>
                <a:effectLst/>
              </a:rPr>
              <a:t>Die spannendsten Ergebnisse</a:t>
            </a:r>
          </a:p>
          <a:p>
            <a:pPr algn="l">
              <a:spcAft>
                <a:spcPts val="600"/>
              </a:spcAft>
              <a:buFont typeface="+mj-lt"/>
              <a:buAutoNum type="arabicPeriod"/>
            </a:pPr>
            <a:r>
              <a:rPr lang="de-DE" sz="2800" dirty="0">
                <a:solidFill>
                  <a:srgbClr val="262626"/>
                </a:solidFill>
              </a:rPr>
              <a:t> Großteil </a:t>
            </a:r>
            <a:r>
              <a:rPr lang="de-DE" sz="2800" i="0" dirty="0">
                <a:solidFill>
                  <a:srgbClr val="262626"/>
                </a:solidFill>
                <a:effectLst/>
              </a:rPr>
              <a:t>hat sich bereits am kirchlichen Leben beteiligt</a:t>
            </a:r>
          </a:p>
          <a:p>
            <a:pPr algn="l">
              <a:spcAft>
                <a:spcPts val="600"/>
              </a:spcAft>
              <a:buFont typeface="+mj-lt"/>
              <a:buAutoNum type="arabicPeriod"/>
            </a:pPr>
            <a:r>
              <a:rPr lang="de-DE" sz="2800" i="0" dirty="0">
                <a:solidFill>
                  <a:srgbClr val="262626"/>
                </a:solidFill>
                <a:effectLst/>
              </a:rPr>
              <a:t> Hauptmotivation: Gemeinschaft erleben und für andere Menschen da sein</a:t>
            </a:r>
          </a:p>
          <a:p>
            <a:pPr algn="l">
              <a:spcAft>
                <a:spcPts val="600"/>
              </a:spcAft>
              <a:buFont typeface="+mj-lt"/>
              <a:buAutoNum type="arabicPeriod"/>
            </a:pPr>
            <a:r>
              <a:rPr lang="de-DE" sz="2800" dirty="0">
                <a:solidFill>
                  <a:srgbClr val="262626"/>
                </a:solidFill>
              </a:rPr>
              <a:t> Je knapp 50% der K</a:t>
            </a:r>
            <a:r>
              <a:rPr lang="de-DE" sz="2800" i="0" dirty="0">
                <a:solidFill>
                  <a:srgbClr val="262626"/>
                </a:solidFill>
                <a:effectLst/>
              </a:rPr>
              <a:t>atholischen und der Evangelischen engagieren sich ehrenamtlich – nur 32% der Konfessionslosen</a:t>
            </a:r>
          </a:p>
          <a:p>
            <a:pPr algn="l">
              <a:spcAft>
                <a:spcPts val="600"/>
              </a:spcAft>
              <a:buFont typeface="+mj-lt"/>
              <a:buAutoNum type="arabicPeriod"/>
            </a:pPr>
            <a:r>
              <a:rPr lang="de-DE" sz="2800" i="0" dirty="0">
                <a:solidFill>
                  <a:srgbClr val="262626"/>
                </a:solidFill>
                <a:effectLst/>
              </a:rPr>
              <a:t> Kirchen stärken die Zivilgesellschaft und fördern damit ehrenamtliches Engagement</a:t>
            </a:r>
          </a:p>
        </p:txBody>
      </p:sp>
    </p:spTree>
    <p:extLst>
      <p:ext uri="{BB962C8B-B14F-4D97-AF65-F5344CB8AC3E}">
        <p14:creationId xmlns:p14="http://schemas.microsoft.com/office/powerpoint/2010/main" val="400207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601F7642-BA49-DB32-461D-61B238B84AC8}"/>
              </a:ext>
            </a:extLst>
          </p:cNvPr>
          <p:cNvSpPr txBox="1"/>
          <p:nvPr/>
        </p:nvSpPr>
        <p:spPr>
          <a:xfrm>
            <a:off x="3049172" y="3102318"/>
            <a:ext cx="6098344" cy="1200329"/>
          </a:xfrm>
          <a:prstGeom prst="rect">
            <a:avLst/>
          </a:prstGeom>
          <a:noFill/>
        </p:spPr>
        <p:txBody>
          <a:bodyPr wrap="square">
            <a:spAutoFit/>
          </a:bodyPr>
          <a:lstStyle/>
          <a:p>
            <a:r>
              <a:rPr lang="de-DE" sz="1800" dirty="0">
                <a:solidFill>
                  <a:srgbClr val="FFFFFF"/>
                </a:solidFill>
              </a:rPr>
              <a:t>C:\Users\SSchwarz\AppData\Local\Microsoft\Windows\INetCache\Content.Outlook\JEATISR7\Zoom-Hintergrund_EEB_Mittwochsreihe.jpg 6. Kirchen-</a:t>
            </a:r>
            <a:br>
              <a:rPr lang="de-DE" sz="1800" dirty="0">
                <a:solidFill>
                  <a:srgbClr val="FFFFFF"/>
                </a:solidFill>
              </a:rPr>
            </a:br>
            <a:r>
              <a:rPr lang="de-DE" sz="1800" dirty="0">
                <a:solidFill>
                  <a:srgbClr val="FFFFFF"/>
                </a:solidFill>
              </a:rPr>
              <a:t>mitgliedschafts-untersuchung</a:t>
            </a:r>
            <a:endParaRPr lang="de-DE" dirty="0"/>
          </a:p>
        </p:txBody>
      </p:sp>
      <p:pic>
        <p:nvPicPr>
          <p:cNvPr id="5" name="Grafik 4" descr="Ein Bild, das Text, Screenshot, Schrift, Grafikdesign enthält.&#10;&#10;Automatisch generierte Beschreibung">
            <a:extLst>
              <a:ext uri="{FF2B5EF4-FFF2-40B4-BE49-F238E27FC236}">
                <a16:creationId xmlns:a16="http://schemas.microsoft.com/office/drawing/2014/main" id="{1F5F1BA1-9134-DC4E-0148-3AD78DF68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feld 3">
            <a:extLst>
              <a:ext uri="{FF2B5EF4-FFF2-40B4-BE49-F238E27FC236}">
                <a16:creationId xmlns:a16="http://schemas.microsoft.com/office/drawing/2014/main" id="{1C4CC256-A309-6990-3F5C-B032A4EF6614}"/>
              </a:ext>
            </a:extLst>
          </p:cNvPr>
          <p:cNvSpPr txBox="1"/>
          <p:nvPr/>
        </p:nvSpPr>
        <p:spPr>
          <a:xfrm>
            <a:off x="7049729" y="6501940"/>
            <a:ext cx="5161943" cy="338554"/>
          </a:xfrm>
          <a:prstGeom prst="rect">
            <a:avLst/>
          </a:prstGeom>
          <a:noFill/>
        </p:spPr>
        <p:txBody>
          <a:bodyPr wrap="square">
            <a:spAutoFit/>
          </a:bodyPr>
          <a:lstStyle/>
          <a:p>
            <a:pPr algn="r"/>
            <a:r>
              <a:rPr lang="de-DE" sz="1600" dirty="0"/>
              <a:t>Stefanie Schwarz und Detlev Meyer-Düttingdorf, 13.03.2024</a:t>
            </a:r>
          </a:p>
        </p:txBody>
      </p:sp>
      <p:sp>
        <p:nvSpPr>
          <p:cNvPr id="6" name="Textfeld 5">
            <a:extLst>
              <a:ext uri="{FF2B5EF4-FFF2-40B4-BE49-F238E27FC236}">
                <a16:creationId xmlns:a16="http://schemas.microsoft.com/office/drawing/2014/main" id="{6C15A22C-A7BB-71D4-8BA6-464B1B556BA5}"/>
              </a:ext>
            </a:extLst>
          </p:cNvPr>
          <p:cNvSpPr txBox="1"/>
          <p:nvPr/>
        </p:nvSpPr>
        <p:spPr>
          <a:xfrm>
            <a:off x="-9836" y="6536356"/>
            <a:ext cx="865242" cy="338554"/>
          </a:xfrm>
          <a:prstGeom prst="rect">
            <a:avLst/>
          </a:prstGeom>
          <a:noFill/>
        </p:spPr>
        <p:txBody>
          <a:bodyPr wrap="square">
            <a:spAutoFit/>
          </a:bodyPr>
          <a:lstStyle/>
          <a:p>
            <a:r>
              <a:rPr lang="de-DE" sz="1600" dirty="0"/>
              <a:t>6. KMU</a:t>
            </a:r>
          </a:p>
        </p:txBody>
      </p:sp>
      <p:sp>
        <p:nvSpPr>
          <p:cNvPr id="7" name="Textfeld 6">
            <a:extLst>
              <a:ext uri="{FF2B5EF4-FFF2-40B4-BE49-F238E27FC236}">
                <a16:creationId xmlns:a16="http://schemas.microsoft.com/office/drawing/2014/main" id="{17390C2C-BCBC-6C78-A0F6-9CA715FDFB02}"/>
              </a:ext>
            </a:extLst>
          </p:cNvPr>
          <p:cNvSpPr txBox="1"/>
          <p:nvPr/>
        </p:nvSpPr>
        <p:spPr>
          <a:xfrm>
            <a:off x="609600" y="1758295"/>
            <a:ext cx="10972800" cy="830997"/>
          </a:xfrm>
          <a:prstGeom prst="rect">
            <a:avLst/>
          </a:prstGeom>
          <a:noFill/>
        </p:spPr>
        <p:txBody>
          <a:bodyPr wrap="square">
            <a:spAutoFit/>
          </a:bodyPr>
          <a:lstStyle/>
          <a:p>
            <a:pPr marR="0" algn="l" rtl="0"/>
            <a:r>
              <a:rPr lang="de-DE" sz="2000" i="0" u="none" strike="noStrike" baseline="0" dirty="0"/>
              <a:t>Zu 7. Ehrenamt</a:t>
            </a:r>
            <a:endParaRPr lang="de-DE" sz="2000" i="0" dirty="0">
              <a:effectLst/>
            </a:endParaRPr>
          </a:p>
          <a:p>
            <a:pPr algn="l">
              <a:spcAft>
                <a:spcPts val="600"/>
              </a:spcAft>
            </a:pPr>
            <a:endParaRPr lang="de-DE" sz="2800" i="0" dirty="0">
              <a:solidFill>
                <a:srgbClr val="262626"/>
              </a:solidFill>
              <a:effectLst/>
            </a:endParaRPr>
          </a:p>
        </p:txBody>
      </p:sp>
      <p:pic>
        <p:nvPicPr>
          <p:cNvPr id="8" name="Grafik 7">
            <a:extLst>
              <a:ext uri="{FF2B5EF4-FFF2-40B4-BE49-F238E27FC236}">
                <a16:creationId xmlns:a16="http://schemas.microsoft.com/office/drawing/2014/main" id="{9DF0C7F0-D370-079B-FF39-94F20A4EE01C}"/>
              </a:ext>
            </a:extLst>
          </p:cNvPr>
          <p:cNvPicPr>
            <a:picLocks noChangeAspect="1"/>
          </p:cNvPicPr>
          <p:nvPr/>
        </p:nvPicPr>
        <p:blipFill>
          <a:blip r:embed="rId4"/>
          <a:stretch>
            <a:fillRect/>
          </a:stretch>
        </p:blipFill>
        <p:spPr>
          <a:xfrm>
            <a:off x="609600" y="1710645"/>
            <a:ext cx="10972800" cy="5038109"/>
          </a:xfrm>
          <a:prstGeom prst="rect">
            <a:avLst/>
          </a:prstGeom>
        </p:spPr>
      </p:pic>
    </p:spTree>
    <p:extLst>
      <p:ext uri="{BB962C8B-B14F-4D97-AF65-F5344CB8AC3E}">
        <p14:creationId xmlns:p14="http://schemas.microsoft.com/office/powerpoint/2010/main" val="115238242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1625</Words>
  <Application>Microsoft Office PowerPoint</Application>
  <PresentationFormat>Breitbild</PresentationFormat>
  <Paragraphs>190</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Calibri Light</vt:lpstr>
      <vt:lpstr>Montserrat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Mittwochsreihe für Kirchenälteste</dc:title>
  <dc:creator>Schwarz, Stefanie</dc:creator>
  <cp:lastModifiedBy>Schwarz, Stefanie</cp:lastModifiedBy>
  <cp:revision>47</cp:revision>
  <cp:lastPrinted>2024-03-13T15:55:18Z</cp:lastPrinted>
  <dcterms:created xsi:type="dcterms:W3CDTF">2024-03-07T10:31:34Z</dcterms:created>
  <dcterms:modified xsi:type="dcterms:W3CDTF">2024-03-13T20:19:45Z</dcterms:modified>
</cp:coreProperties>
</file>