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sldIdLst>
    <p:sldId id="256" r:id="rId2"/>
    <p:sldId id="257" r:id="rId3"/>
    <p:sldId id="273" r:id="rId4"/>
    <p:sldId id="258" r:id="rId5"/>
    <p:sldId id="262" r:id="rId6"/>
    <p:sldId id="259" r:id="rId7"/>
    <p:sldId id="260" r:id="rId8"/>
    <p:sldId id="261" r:id="rId9"/>
    <p:sldId id="272" r:id="rId10"/>
    <p:sldId id="264" r:id="rId11"/>
    <p:sldId id="265" r:id="rId12"/>
    <p:sldId id="266" r:id="rId13"/>
    <p:sldId id="267" r:id="rId14"/>
    <p:sldId id="268" r:id="rId15"/>
    <p:sldId id="269" r:id="rId16"/>
    <p:sldId id="279" r:id="rId17"/>
    <p:sldId id="278" r:id="rId18"/>
    <p:sldId id="270" r:id="rId19"/>
    <p:sldId id="274" r:id="rId20"/>
    <p:sldId id="275" r:id="rId21"/>
    <p:sldId id="276" r:id="rId22"/>
    <p:sldId id="271" r:id="rId23"/>
    <p:sldId id="277"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2C8EB3-13FB-F042-988F-1B3C63623E56}" v="4" dt="2024-03-05T17:59:47.3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4778"/>
  </p:normalViewPr>
  <p:slideViewPr>
    <p:cSldViewPr snapToGrid="0">
      <p:cViewPr varScale="1">
        <p:scale>
          <a:sx n="93" d="100"/>
          <a:sy n="93" d="100"/>
        </p:scale>
        <p:origin x="216" y="4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nkelmann, Judith" userId="3f3cd1c8-a233-4fbf-83d9-3e6d6e2cc4af" providerId="ADAL" clId="{9D162F55-E73A-3B42-B46A-03FFCF980101}"/>
    <pc:docChg chg="undo redo custSel addSld delSld modSld">
      <pc:chgData name="Winkelmann, Judith" userId="3f3cd1c8-a233-4fbf-83d9-3e6d6e2cc4af" providerId="ADAL" clId="{9D162F55-E73A-3B42-B46A-03FFCF980101}" dt="2024-02-29T10:56:26.007" v="648" actId="26606"/>
      <pc:docMkLst>
        <pc:docMk/>
      </pc:docMkLst>
      <pc:sldChg chg="addSp delSp modSp mod addAnim delAnim">
        <pc:chgData name="Winkelmann, Judith" userId="3f3cd1c8-a233-4fbf-83d9-3e6d6e2cc4af" providerId="ADAL" clId="{9D162F55-E73A-3B42-B46A-03FFCF980101}" dt="2024-02-29T10:56:26.007" v="648" actId="26606"/>
        <pc:sldMkLst>
          <pc:docMk/>
          <pc:sldMk cId="4019219908" sldId="256"/>
        </pc:sldMkLst>
        <pc:spChg chg="mod">
          <ac:chgData name="Winkelmann, Judith" userId="3f3cd1c8-a233-4fbf-83d9-3e6d6e2cc4af" providerId="ADAL" clId="{9D162F55-E73A-3B42-B46A-03FFCF980101}" dt="2024-02-29T10:56:26.007" v="648" actId="26606"/>
          <ac:spMkLst>
            <pc:docMk/>
            <pc:sldMk cId="4019219908" sldId="256"/>
            <ac:spMk id="2" creationId="{2BAC4464-DD8D-2F00-4FA3-C37633F88A86}"/>
          </ac:spMkLst>
        </pc:spChg>
        <pc:spChg chg="mod">
          <ac:chgData name="Winkelmann, Judith" userId="3f3cd1c8-a233-4fbf-83d9-3e6d6e2cc4af" providerId="ADAL" clId="{9D162F55-E73A-3B42-B46A-03FFCF980101}" dt="2024-02-29T10:56:26.007" v="648" actId="26606"/>
          <ac:spMkLst>
            <pc:docMk/>
            <pc:sldMk cId="4019219908" sldId="256"/>
            <ac:spMk id="3" creationId="{0E908E31-63A7-90C0-0612-CFA897E0E7DB}"/>
          </ac:spMkLst>
        </pc:spChg>
        <pc:spChg chg="add del">
          <ac:chgData name="Winkelmann, Judith" userId="3f3cd1c8-a233-4fbf-83d9-3e6d6e2cc4af" providerId="ADAL" clId="{9D162F55-E73A-3B42-B46A-03FFCF980101}" dt="2024-02-29T09:45:32.673" v="50" actId="26606"/>
          <ac:spMkLst>
            <pc:docMk/>
            <pc:sldMk cId="4019219908" sldId="256"/>
            <ac:spMk id="27" creationId="{D278ADA9-6383-4BDD-80D2-8899A402687B}"/>
          </ac:spMkLst>
        </pc:spChg>
        <pc:spChg chg="add del">
          <ac:chgData name="Winkelmann, Judith" userId="3f3cd1c8-a233-4fbf-83d9-3e6d6e2cc4af" providerId="ADAL" clId="{9D162F55-E73A-3B42-B46A-03FFCF980101}" dt="2024-02-29T09:45:32.673" v="50" actId="26606"/>
          <ac:spMkLst>
            <pc:docMk/>
            <pc:sldMk cId="4019219908" sldId="256"/>
            <ac:spMk id="29" creationId="{484B7147-B0F6-40ED-B5A2-FF72BC8198B6}"/>
          </ac:spMkLst>
        </pc:spChg>
        <pc:spChg chg="add del">
          <ac:chgData name="Winkelmann, Judith" userId="3f3cd1c8-a233-4fbf-83d9-3e6d6e2cc4af" providerId="ADAL" clId="{9D162F55-E73A-3B42-B46A-03FFCF980101}" dt="2024-02-29T09:45:32.673" v="50" actId="26606"/>
          <ac:spMkLst>
            <pc:docMk/>
            <pc:sldMk cId="4019219908" sldId="256"/>
            <ac:spMk id="31" creationId="{B36D2DE0-0628-4A9A-A59D-7BA8B5EB3022}"/>
          </ac:spMkLst>
        </pc:spChg>
        <pc:spChg chg="add del">
          <ac:chgData name="Winkelmann, Judith" userId="3f3cd1c8-a233-4fbf-83d9-3e6d6e2cc4af" providerId="ADAL" clId="{9D162F55-E73A-3B42-B46A-03FFCF980101}" dt="2024-02-29T09:45:32.673" v="50" actId="26606"/>
          <ac:spMkLst>
            <pc:docMk/>
            <pc:sldMk cId="4019219908" sldId="256"/>
            <ac:spMk id="33" creationId="{48E405C9-94BE-41DA-928C-DEC9A8550E9F}"/>
          </ac:spMkLst>
        </pc:spChg>
        <pc:spChg chg="add del">
          <ac:chgData name="Winkelmann, Judith" userId="3f3cd1c8-a233-4fbf-83d9-3e6d6e2cc4af" providerId="ADAL" clId="{9D162F55-E73A-3B42-B46A-03FFCF980101}" dt="2024-02-29T09:45:32.673" v="50" actId="26606"/>
          <ac:spMkLst>
            <pc:docMk/>
            <pc:sldMk cId="4019219908" sldId="256"/>
            <ac:spMk id="35" creationId="{D2091A72-D5BB-42AC-8FD3-F7747D90861E}"/>
          </ac:spMkLst>
        </pc:spChg>
        <pc:spChg chg="add del">
          <ac:chgData name="Winkelmann, Judith" userId="3f3cd1c8-a233-4fbf-83d9-3e6d6e2cc4af" providerId="ADAL" clId="{9D162F55-E73A-3B42-B46A-03FFCF980101}" dt="2024-02-29T09:45:32.673" v="50" actId="26606"/>
          <ac:spMkLst>
            <pc:docMk/>
            <pc:sldMk cId="4019219908" sldId="256"/>
            <ac:spMk id="37" creationId="{6ED12BFC-A737-46AF-8411-481112D54B0C}"/>
          </ac:spMkLst>
        </pc:spChg>
        <pc:spChg chg="add del">
          <ac:chgData name="Winkelmann, Judith" userId="3f3cd1c8-a233-4fbf-83d9-3e6d6e2cc4af" providerId="ADAL" clId="{9D162F55-E73A-3B42-B46A-03FFCF980101}" dt="2024-02-29T09:45:32.657" v="49" actId="26606"/>
          <ac:spMkLst>
            <pc:docMk/>
            <pc:sldMk cId="4019219908" sldId="256"/>
            <ac:spMk id="42" creationId="{1A3C89F8-0D2F-47FF-B903-151248265F47}"/>
          </ac:spMkLst>
        </pc:spChg>
        <pc:spChg chg="add del">
          <ac:chgData name="Winkelmann, Judith" userId="3f3cd1c8-a233-4fbf-83d9-3e6d6e2cc4af" providerId="ADAL" clId="{9D162F55-E73A-3B42-B46A-03FFCF980101}" dt="2024-02-29T09:39:36.831" v="45" actId="26606"/>
          <ac:spMkLst>
            <pc:docMk/>
            <pc:sldMk cId="4019219908" sldId="256"/>
            <ac:spMk id="43" creationId="{E7F94237-0536-4DB1-8C95-39E355CED94B}"/>
          </ac:spMkLst>
        </pc:spChg>
        <pc:spChg chg="add del">
          <ac:chgData name="Winkelmann, Judith" userId="3f3cd1c8-a233-4fbf-83d9-3e6d6e2cc4af" providerId="ADAL" clId="{9D162F55-E73A-3B42-B46A-03FFCF980101}" dt="2024-02-29T09:45:32.657" v="49" actId="26606"/>
          <ac:spMkLst>
            <pc:docMk/>
            <pc:sldMk cId="4019219908" sldId="256"/>
            <ac:spMk id="44" creationId="{C5CB530E-515E-412C-9DF1-5F8FFBD6F383}"/>
          </ac:spMkLst>
        </pc:spChg>
        <pc:spChg chg="add del">
          <ac:chgData name="Winkelmann, Judith" userId="3f3cd1c8-a233-4fbf-83d9-3e6d6e2cc4af" providerId="ADAL" clId="{9D162F55-E73A-3B42-B46A-03FFCF980101}" dt="2024-02-29T09:39:36.831" v="45" actId="26606"/>
          <ac:spMkLst>
            <pc:docMk/>
            <pc:sldMk cId="4019219908" sldId="256"/>
            <ac:spMk id="45" creationId="{1A3C89F8-0D2F-47FF-B903-151248265F47}"/>
          </ac:spMkLst>
        </pc:spChg>
        <pc:spChg chg="add del">
          <ac:chgData name="Winkelmann, Judith" userId="3f3cd1c8-a233-4fbf-83d9-3e6d6e2cc4af" providerId="ADAL" clId="{9D162F55-E73A-3B42-B46A-03FFCF980101}" dt="2024-02-29T09:45:32.657" v="49" actId="26606"/>
          <ac:spMkLst>
            <pc:docMk/>
            <pc:sldMk cId="4019219908" sldId="256"/>
            <ac:spMk id="46" creationId="{712D4376-A578-4FF1-94FC-245E7A6A489F}"/>
          </ac:spMkLst>
        </pc:spChg>
        <pc:spChg chg="add del">
          <ac:chgData name="Winkelmann, Judith" userId="3f3cd1c8-a233-4fbf-83d9-3e6d6e2cc4af" providerId="ADAL" clId="{9D162F55-E73A-3B42-B46A-03FFCF980101}" dt="2024-02-29T09:39:36.831" v="45" actId="26606"/>
          <ac:spMkLst>
            <pc:docMk/>
            <pc:sldMk cId="4019219908" sldId="256"/>
            <ac:spMk id="47" creationId="{C5CB530E-515E-412C-9DF1-5F8FFBD6F383}"/>
          </ac:spMkLst>
        </pc:spChg>
        <pc:spChg chg="add del">
          <ac:chgData name="Winkelmann, Judith" userId="3f3cd1c8-a233-4fbf-83d9-3e6d6e2cc4af" providerId="ADAL" clId="{9D162F55-E73A-3B42-B46A-03FFCF980101}" dt="2024-02-29T09:45:32.657" v="49" actId="26606"/>
          <ac:spMkLst>
            <pc:docMk/>
            <pc:sldMk cId="4019219908" sldId="256"/>
            <ac:spMk id="48" creationId="{AEA7509D-F04F-40CB-A0B3-EEF16499CC9F}"/>
          </ac:spMkLst>
        </pc:spChg>
        <pc:spChg chg="add del">
          <ac:chgData name="Winkelmann, Judith" userId="3f3cd1c8-a233-4fbf-83d9-3e6d6e2cc4af" providerId="ADAL" clId="{9D162F55-E73A-3B42-B46A-03FFCF980101}" dt="2024-02-29T09:39:36.831" v="45" actId="26606"/>
          <ac:spMkLst>
            <pc:docMk/>
            <pc:sldMk cId="4019219908" sldId="256"/>
            <ac:spMk id="49" creationId="{712D4376-A578-4FF1-94FC-245E7A6A489F}"/>
          </ac:spMkLst>
        </pc:spChg>
        <pc:spChg chg="add del">
          <ac:chgData name="Winkelmann, Judith" userId="3f3cd1c8-a233-4fbf-83d9-3e6d6e2cc4af" providerId="ADAL" clId="{9D162F55-E73A-3B42-B46A-03FFCF980101}" dt="2024-02-29T09:39:36.831" v="45" actId="26606"/>
          <ac:spMkLst>
            <pc:docMk/>
            <pc:sldMk cId="4019219908" sldId="256"/>
            <ac:spMk id="51" creationId="{AEA7509D-F04F-40CB-A0B3-EEF16499CC9F}"/>
          </ac:spMkLst>
        </pc:spChg>
        <pc:spChg chg="add del">
          <ac:chgData name="Winkelmann, Judith" userId="3f3cd1c8-a233-4fbf-83d9-3e6d6e2cc4af" providerId="ADAL" clId="{9D162F55-E73A-3B42-B46A-03FFCF980101}" dt="2024-02-29T09:45:32.657" v="49" actId="26606"/>
          <ac:spMkLst>
            <pc:docMk/>
            <pc:sldMk cId="4019219908" sldId="256"/>
            <ac:spMk id="52" creationId="{508BEF50-7B1E-49A4-BC19-5F4F1D755E64}"/>
          </ac:spMkLst>
        </pc:spChg>
        <pc:spChg chg="add del">
          <ac:chgData name="Winkelmann, Judith" userId="3f3cd1c8-a233-4fbf-83d9-3e6d6e2cc4af" providerId="ADAL" clId="{9D162F55-E73A-3B42-B46A-03FFCF980101}" dt="2024-02-29T09:45:32.657" v="49" actId="26606"/>
          <ac:spMkLst>
            <pc:docMk/>
            <pc:sldMk cId="4019219908" sldId="256"/>
            <ac:spMk id="54" creationId="{3FBAD350-5664-4811-A208-657FB882D350}"/>
          </ac:spMkLst>
        </pc:spChg>
        <pc:spChg chg="add del">
          <ac:chgData name="Winkelmann, Judith" userId="3f3cd1c8-a233-4fbf-83d9-3e6d6e2cc4af" providerId="ADAL" clId="{9D162F55-E73A-3B42-B46A-03FFCF980101}" dt="2024-02-29T09:39:36.831" v="45" actId="26606"/>
          <ac:spMkLst>
            <pc:docMk/>
            <pc:sldMk cId="4019219908" sldId="256"/>
            <ac:spMk id="55" creationId="{508BEF50-7B1E-49A4-BC19-5F4F1D755E64}"/>
          </ac:spMkLst>
        </pc:spChg>
        <pc:spChg chg="add del">
          <ac:chgData name="Winkelmann, Judith" userId="3f3cd1c8-a233-4fbf-83d9-3e6d6e2cc4af" providerId="ADAL" clId="{9D162F55-E73A-3B42-B46A-03FFCF980101}" dt="2024-02-29T09:45:32.657" v="49" actId="26606"/>
          <ac:spMkLst>
            <pc:docMk/>
            <pc:sldMk cId="4019219908" sldId="256"/>
            <ac:spMk id="56" creationId="{C39ADB8F-D187-49D7-BDCF-C1B6DC727068}"/>
          </ac:spMkLst>
        </pc:spChg>
        <pc:spChg chg="add del">
          <ac:chgData name="Winkelmann, Judith" userId="3f3cd1c8-a233-4fbf-83d9-3e6d6e2cc4af" providerId="ADAL" clId="{9D162F55-E73A-3B42-B46A-03FFCF980101}" dt="2024-02-29T09:39:36.831" v="45" actId="26606"/>
          <ac:spMkLst>
            <pc:docMk/>
            <pc:sldMk cId="4019219908" sldId="256"/>
            <ac:spMk id="57" creationId="{3FBAD350-5664-4811-A208-657FB882D350}"/>
          </ac:spMkLst>
        </pc:spChg>
        <pc:spChg chg="add del">
          <ac:chgData name="Winkelmann, Judith" userId="3f3cd1c8-a233-4fbf-83d9-3e6d6e2cc4af" providerId="ADAL" clId="{9D162F55-E73A-3B42-B46A-03FFCF980101}" dt="2024-02-29T10:55:30.981" v="645" actId="26606"/>
          <ac:spMkLst>
            <pc:docMk/>
            <pc:sldMk cId="4019219908" sldId="256"/>
            <ac:spMk id="58" creationId="{464EC53C-35C4-4E84-AFE2-A7D081852617}"/>
          </ac:spMkLst>
        </pc:spChg>
        <pc:spChg chg="add del">
          <ac:chgData name="Winkelmann, Judith" userId="3f3cd1c8-a233-4fbf-83d9-3e6d6e2cc4af" providerId="ADAL" clId="{9D162F55-E73A-3B42-B46A-03FFCF980101}" dt="2024-02-29T09:39:36.831" v="45" actId="26606"/>
          <ac:spMkLst>
            <pc:docMk/>
            <pc:sldMk cId="4019219908" sldId="256"/>
            <ac:spMk id="59" creationId="{C39ADB8F-D187-49D7-BDCF-C1B6DC727068}"/>
          </ac:spMkLst>
        </pc:spChg>
        <pc:spChg chg="add del">
          <ac:chgData name="Winkelmann, Judith" userId="3f3cd1c8-a233-4fbf-83d9-3e6d6e2cc4af" providerId="ADAL" clId="{9D162F55-E73A-3B42-B46A-03FFCF980101}" dt="2024-02-29T10:55:30.981" v="645" actId="26606"/>
          <ac:spMkLst>
            <pc:docMk/>
            <pc:sldMk cId="4019219908" sldId="256"/>
            <ac:spMk id="60" creationId="{9A3F5928-D955-456A-97B5-AA390B8CE9D5}"/>
          </ac:spMkLst>
        </pc:spChg>
        <pc:spChg chg="add del">
          <ac:chgData name="Winkelmann, Judith" userId="3f3cd1c8-a233-4fbf-83d9-3e6d6e2cc4af" providerId="ADAL" clId="{9D162F55-E73A-3B42-B46A-03FFCF980101}" dt="2024-02-29T10:55:30.981" v="645" actId="26606"/>
          <ac:spMkLst>
            <pc:docMk/>
            <pc:sldMk cId="4019219908" sldId="256"/>
            <ac:spMk id="63" creationId="{C5CB530E-515E-412C-9DF1-5F8FFBD6F383}"/>
          </ac:spMkLst>
        </pc:spChg>
        <pc:spChg chg="add del">
          <ac:chgData name="Winkelmann, Judith" userId="3f3cd1c8-a233-4fbf-83d9-3e6d6e2cc4af" providerId="ADAL" clId="{9D162F55-E73A-3B42-B46A-03FFCF980101}" dt="2024-02-29T10:55:30.981" v="645" actId="26606"/>
          <ac:spMkLst>
            <pc:docMk/>
            <pc:sldMk cId="4019219908" sldId="256"/>
            <ac:spMk id="64" creationId="{712D4376-A578-4FF1-94FC-245E7A6A489F}"/>
          </ac:spMkLst>
        </pc:spChg>
        <pc:spChg chg="add del">
          <ac:chgData name="Winkelmann, Judith" userId="3f3cd1c8-a233-4fbf-83d9-3e6d6e2cc4af" providerId="ADAL" clId="{9D162F55-E73A-3B42-B46A-03FFCF980101}" dt="2024-02-29T10:55:30.981" v="645" actId="26606"/>
          <ac:spMkLst>
            <pc:docMk/>
            <pc:sldMk cId="4019219908" sldId="256"/>
            <ac:spMk id="65" creationId="{AEA7509D-F04F-40CB-A0B3-EEF16499CC9F}"/>
          </ac:spMkLst>
        </pc:spChg>
        <pc:spChg chg="add del">
          <ac:chgData name="Winkelmann, Judith" userId="3f3cd1c8-a233-4fbf-83d9-3e6d6e2cc4af" providerId="ADAL" clId="{9D162F55-E73A-3B42-B46A-03FFCF980101}" dt="2024-02-29T10:56:26.007" v="648" actId="26606"/>
          <ac:spMkLst>
            <pc:docMk/>
            <pc:sldMk cId="4019219908" sldId="256"/>
            <ac:spMk id="70" creationId="{362D44EE-C852-4460-B8B5-C4F2BC20510C}"/>
          </ac:spMkLst>
        </pc:spChg>
        <pc:spChg chg="add del">
          <ac:chgData name="Winkelmann, Judith" userId="3f3cd1c8-a233-4fbf-83d9-3e6d6e2cc4af" providerId="ADAL" clId="{9D162F55-E73A-3B42-B46A-03FFCF980101}" dt="2024-02-29T10:56:26.007" v="648" actId="26606"/>
          <ac:spMkLst>
            <pc:docMk/>
            <pc:sldMk cId="4019219908" sldId="256"/>
            <ac:spMk id="72" creationId="{658970D8-8D1D-4B5C-894B-E871CC86543D}"/>
          </ac:spMkLst>
        </pc:spChg>
        <pc:spChg chg="add del">
          <ac:chgData name="Winkelmann, Judith" userId="3f3cd1c8-a233-4fbf-83d9-3e6d6e2cc4af" providerId="ADAL" clId="{9D162F55-E73A-3B42-B46A-03FFCF980101}" dt="2024-02-29T10:56:26.007" v="648" actId="26606"/>
          <ac:spMkLst>
            <pc:docMk/>
            <pc:sldMk cId="4019219908" sldId="256"/>
            <ac:spMk id="74" creationId="{F227E5B6-9132-43CA-B503-37A18562ADF2}"/>
          </ac:spMkLst>
        </pc:spChg>
        <pc:spChg chg="add del">
          <ac:chgData name="Winkelmann, Judith" userId="3f3cd1c8-a233-4fbf-83d9-3e6d6e2cc4af" providerId="ADAL" clId="{9D162F55-E73A-3B42-B46A-03FFCF980101}" dt="2024-02-29T10:56:26.007" v="648" actId="26606"/>
          <ac:spMkLst>
            <pc:docMk/>
            <pc:sldMk cId="4019219908" sldId="256"/>
            <ac:spMk id="76" creationId="{03C2051E-A88D-48E5-BACF-AAED17892722}"/>
          </ac:spMkLst>
        </pc:spChg>
        <pc:spChg chg="add del">
          <ac:chgData name="Winkelmann, Judith" userId="3f3cd1c8-a233-4fbf-83d9-3e6d6e2cc4af" providerId="ADAL" clId="{9D162F55-E73A-3B42-B46A-03FFCF980101}" dt="2024-02-29T10:56:26.007" v="648" actId="26606"/>
          <ac:spMkLst>
            <pc:docMk/>
            <pc:sldMk cId="4019219908" sldId="256"/>
            <ac:spMk id="78" creationId="{7821A508-2985-4905-874A-527429BAABFA}"/>
          </ac:spMkLst>
        </pc:spChg>
        <pc:spChg chg="add del">
          <ac:chgData name="Winkelmann, Judith" userId="3f3cd1c8-a233-4fbf-83d9-3e6d6e2cc4af" providerId="ADAL" clId="{9D162F55-E73A-3B42-B46A-03FFCF980101}" dt="2024-02-29T10:56:26.007" v="648" actId="26606"/>
          <ac:spMkLst>
            <pc:docMk/>
            <pc:sldMk cId="4019219908" sldId="256"/>
            <ac:spMk id="80" creationId="{D2929CB1-0E3C-4B2D-ADC5-0154FB33BA44}"/>
          </ac:spMkLst>
        </pc:spChg>
        <pc:spChg chg="add del">
          <ac:chgData name="Winkelmann, Judith" userId="3f3cd1c8-a233-4fbf-83d9-3e6d6e2cc4af" providerId="ADAL" clId="{9D162F55-E73A-3B42-B46A-03FFCF980101}" dt="2024-02-29T10:56:26.007" v="648" actId="26606"/>
          <ac:spMkLst>
            <pc:docMk/>
            <pc:sldMk cId="4019219908" sldId="256"/>
            <ac:spMk id="82" creationId="{5F2F0C84-BE8C-4DC2-A6D3-30349A801D5C}"/>
          </ac:spMkLst>
        </pc:spChg>
        <pc:spChg chg="add">
          <ac:chgData name="Winkelmann, Judith" userId="3f3cd1c8-a233-4fbf-83d9-3e6d6e2cc4af" providerId="ADAL" clId="{9D162F55-E73A-3B42-B46A-03FFCF980101}" dt="2024-02-29T10:56:26.007" v="648" actId="26606"/>
          <ac:spMkLst>
            <pc:docMk/>
            <pc:sldMk cId="4019219908" sldId="256"/>
            <ac:spMk id="87" creationId="{943CAA20-3569-4189-9E48-239A229A86CA}"/>
          </ac:spMkLst>
        </pc:spChg>
        <pc:spChg chg="add">
          <ac:chgData name="Winkelmann, Judith" userId="3f3cd1c8-a233-4fbf-83d9-3e6d6e2cc4af" providerId="ADAL" clId="{9D162F55-E73A-3B42-B46A-03FFCF980101}" dt="2024-02-29T10:56:26.007" v="648" actId="26606"/>
          <ac:spMkLst>
            <pc:docMk/>
            <pc:sldMk cId="4019219908" sldId="256"/>
            <ac:spMk id="89" creationId="{DA542B6D-E775-4832-91DC-2D20F857813A}"/>
          </ac:spMkLst>
        </pc:spChg>
        <pc:picChg chg="add del">
          <ac:chgData name="Winkelmann, Judith" userId="3f3cd1c8-a233-4fbf-83d9-3e6d6e2cc4af" providerId="ADAL" clId="{9D162F55-E73A-3B42-B46A-03FFCF980101}" dt="2024-02-29T09:39:36.831" v="45" actId="26606"/>
          <ac:picMkLst>
            <pc:docMk/>
            <pc:sldMk cId="4019219908" sldId="256"/>
            <ac:picMk id="39" creationId="{FD416BAE-B90B-F1CA-02F7-4EC5B66A9F2F}"/>
          </ac:picMkLst>
        </pc:picChg>
        <pc:picChg chg="add del mod ord">
          <ac:chgData name="Winkelmann, Judith" userId="3f3cd1c8-a233-4fbf-83d9-3e6d6e2cc4af" providerId="ADAL" clId="{9D162F55-E73A-3B42-B46A-03FFCF980101}" dt="2024-02-29T10:56:06.908" v="647" actId="478"/>
          <ac:picMkLst>
            <pc:docMk/>
            <pc:sldMk cId="4019219908" sldId="256"/>
            <ac:picMk id="61" creationId="{BF9665DC-5757-E2AC-BDF3-2342FC8AF6B5}"/>
          </ac:picMkLst>
        </pc:picChg>
        <pc:cxnChg chg="add del">
          <ac:chgData name="Winkelmann, Judith" userId="3f3cd1c8-a233-4fbf-83d9-3e6d6e2cc4af" providerId="ADAL" clId="{9D162F55-E73A-3B42-B46A-03FFCF980101}" dt="2024-02-29T09:45:32.657" v="49" actId="26606"/>
          <ac:cxnSpMkLst>
            <pc:docMk/>
            <pc:sldMk cId="4019219908" sldId="256"/>
            <ac:cxnSpMk id="50" creationId="{56020367-4FD5-4596-8E10-C5F095CD8DBF}"/>
          </ac:cxnSpMkLst>
        </pc:cxnChg>
        <pc:cxnChg chg="add del">
          <ac:chgData name="Winkelmann, Judith" userId="3f3cd1c8-a233-4fbf-83d9-3e6d6e2cc4af" providerId="ADAL" clId="{9D162F55-E73A-3B42-B46A-03FFCF980101}" dt="2024-02-29T09:39:36.831" v="45" actId="26606"/>
          <ac:cxnSpMkLst>
            <pc:docMk/>
            <pc:sldMk cId="4019219908" sldId="256"/>
            <ac:cxnSpMk id="53" creationId="{56020367-4FD5-4596-8E10-C5F095CD8DBF}"/>
          </ac:cxnSpMkLst>
        </pc:cxnChg>
        <pc:cxnChg chg="add del">
          <ac:chgData name="Winkelmann, Judith" userId="3f3cd1c8-a233-4fbf-83d9-3e6d6e2cc4af" providerId="ADAL" clId="{9D162F55-E73A-3B42-B46A-03FFCF980101}" dt="2024-02-29T10:55:30.981" v="645" actId="26606"/>
          <ac:cxnSpMkLst>
            <pc:docMk/>
            <pc:sldMk cId="4019219908" sldId="256"/>
            <ac:cxnSpMk id="62" creationId="{56020367-4FD5-4596-8E10-C5F095CD8DBF}"/>
          </ac:cxnSpMkLst>
        </pc:cxnChg>
      </pc:sldChg>
      <pc:sldChg chg="addSp delSp modSp mod">
        <pc:chgData name="Winkelmann, Judith" userId="3f3cd1c8-a233-4fbf-83d9-3e6d6e2cc4af" providerId="ADAL" clId="{9D162F55-E73A-3B42-B46A-03FFCF980101}" dt="2024-02-29T09:58:13.467" v="63" actId="403"/>
        <pc:sldMkLst>
          <pc:docMk/>
          <pc:sldMk cId="2342426307" sldId="271"/>
        </pc:sldMkLst>
        <pc:spChg chg="mod">
          <ac:chgData name="Winkelmann, Judith" userId="3f3cd1c8-a233-4fbf-83d9-3e6d6e2cc4af" providerId="ADAL" clId="{9D162F55-E73A-3B42-B46A-03FFCF980101}" dt="2024-02-29T09:57:38.122" v="53" actId="26606"/>
          <ac:spMkLst>
            <pc:docMk/>
            <pc:sldMk cId="2342426307" sldId="271"/>
            <ac:spMk id="2" creationId="{8BF249C3-6018-DF6B-0735-2C4F7EAA6FFF}"/>
          </ac:spMkLst>
        </pc:spChg>
        <pc:spChg chg="mod">
          <ac:chgData name="Winkelmann, Judith" userId="3f3cd1c8-a233-4fbf-83d9-3e6d6e2cc4af" providerId="ADAL" clId="{9D162F55-E73A-3B42-B46A-03FFCF980101}" dt="2024-02-29T09:58:13.467" v="63" actId="403"/>
          <ac:spMkLst>
            <pc:docMk/>
            <pc:sldMk cId="2342426307" sldId="271"/>
            <ac:spMk id="3" creationId="{0CD660D8-8497-6766-60F9-2D08D5154245}"/>
          </ac:spMkLst>
        </pc:spChg>
        <pc:spChg chg="del">
          <ac:chgData name="Winkelmann, Judith" userId="3f3cd1c8-a233-4fbf-83d9-3e6d6e2cc4af" providerId="ADAL" clId="{9D162F55-E73A-3B42-B46A-03FFCF980101}" dt="2024-02-29T09:55:48.241" v="52" actId="26606"/>
          <ac:spMkLst>
            <pc:docMk/>
            <pc:sldMk cId="2342426307" sldId="271"/>
            <ac:spMk id="8" creationId="{907EF6B7-1338-4443-8C46-6A318D952DFD}"/>
          </ac:spMkLst>
        </pc:spChg>
        <pc:spChg chg="del">
          <ac:chgData name="Winkelmann, Judith" userId="3f3cd1c8-a233-4fbf-83d9-3e6d6e2cc4af" providerId="ADAL" clId="{9D162F55-E73A-3B42-B46A-03FFCF980101}" dt="2024-02-29T09:55:48.241" v="52" actId="26606"/>
          <ac:spMkLst>
            <pc:docMk/>
            <pc:sldMk cId="2342426307" sldId="271"/>
            <ac:spMk id="10" creationId="{DAAE4CDD-124C-4DCF-9584-B6033B545DD5}"/>
          </ac:spMkLst>
        </pc:spChg>
        <pc:spChg chg="del">
          <ac:chgData name="Winkelmann, Judith" userId="3f3cd1c8-a233-4fbf-83d9-3e6d6e2cc4af" providerId="ADAL" clId="{9D162F55-E73A-3B42-B46A-03FFCF980101}" dt="2024-02-29T09:55:48.241" v="52" actId="26606"/>
          <ac:spMkLst>
            <pc:docMk/>
            <pc:sldMk cId="2342426307" sldId="271"/>
            <ac:spMk id="12" creationId="{081E4A58-353D-44AE-B2FC-2A74E2E400F7}"/>
          </ac:spMkLst>
        </pc:spChg>
        <pc:spChg chg="add del">
          <ac:chgData name="Winkelmann, Judith" userId="3f3cd1c8-a233-4fbf-83d9-3e6d6e2cc4af" providerId="ADAL" clId="{9D162F55-E73A-3B42-B46A-03FFCF980101}" dt="2024-02-29T09:57:38.122" v="53" actId="26606"/>
          <ac:spMkLst>
            <pc:docMk/>
            <pc:sldMk cId="2342426307" sldId="271"/>
            <ac:spMk id="17" creationId="{CF75AD06-DFC4-4B3A-8490-330823D081CF}"/>
          </ac:spMkLst>
        </pc:spChg>
        <pc:spChg chg="add del">
          <ac:chgData name="Winkelmann, Judith" userId="3f3cd1c8-a233-4fbf-83d9-3e6d6e2cc4af" providerId="ADAL" clId="{9D162F55-E73A-3B42-B46A-03FFCF980101}" dt="2024-02-29T09:57:38.122" v="53" actId="26606"/>
          <ac:spMkLst>
            <pc:docMk/>
            <pc:sldMk cId="2342426307" sldId="271"/>
            <ac:spMk id="19" creationId="{FC587C93-0840-40DF-96D5-D1F2137E6449}"/>
          </ac:spMkLst>
        </pc:spChg>
        <pc:spChg chg="add">
          <ac:chgData name="Winkelmann, Judith" userId="3f3cd1c8-a233-4fbf-83d9-3e6d6e2cc4af" providerId="ADAL" clId="{9D162F55-E73A-3B42-B46A-03FFCF980101}" dt="2024-02-29T09:57:38.122" v="53" actId="26606"/>
          <ac:spMkLst>
            <pc:docMk/>
            <pc:sldMk cId="2342426307" sldId="271"/>
            <ac:spMk id="36" creationId="{18873D23-2DCF-4B31-A009-95721C06E8E1}"/>
          </ac:spMkLst>
        </pc:spChg>
        <pc:spChg chg="add">
          <ac:chgData name="Winkelmann, Judith" userId="3f3cd1c8-a233-4fbf-83d9-3e6d6e2cc4af" providerId="ADAL" clId="{9D162F55-E73A-3B42-B46A-03FFCF980101}" dt="2024-02-29T09:57:38.122" v="53" actId="26606"/>
          <ac:spMkLst>
            <pc:docMk/>
            <pc:sldMk cId="2342426307" sldId="271"/>
            <ac:spMk id="38" creationId="{C13EF075-D4EF-4929-ADBC-91B27DA19955}"/>
          </ac:spMkLst>
        </pc:spChg>
        <pc:grpChg chg="add del">
          <ac:chgData name="Winkelmann, Judith" userId="3f3cd1c8-a233-4fbf-83d9-3e6d6e2cc4af" providerId="ADAL" clId="{9D162F55-E73A-3B42-B46A-03FFCF980101}" dt="2024-02-29T09:57:38.122" v="53" actId="26606"/>
          <ac:grpSpMkLst>
            <pc:docMk/>
            <pc:sldMk cId="2342426307" sldId="271"/>
            <ac:grpSpMk id="21" creationId="{5E02D55A-F529-4B19-BAF9-F63240A7B490}"/>
          </ac:grpSpMkLst>
        </pc:grpChg>
        <pc:grpChg chg="add del">
          <ac:chgData name="Winkelmann, Judith" userId="3f3cd1c8-a233-4fbf-83d9-3e6d6e2cc4af" providerId="ADAL" clId="{9D162F55-E73A-3B42-B46A-03FFCF980101}" dt="2024-02-29T09:57:38.122" v="53" actId="26606"/>
          <ac:grpSpMkLst>
            <pc:docMk/>
            <pc:sldMk cId="2342426307" sldId="271"/>
            <ac:grpSpMk id="27" creationId="{47A3A52F-BCB3-444D-9372-EE018B135C49}"/>
          </ac:grpSpMkLst>
        </pc:grpChg>
        <pc:grpChg chg="add">
          <ac:chgData name="Winkelmann, Judith" userId="3f3cd1c8-a233-4fbf-83d9-3e6d6e2cc4af" providerId="ADAL" clId="{9D162F55-E73A-3B42-B46A-03FFCF980101}" dt="2024-02-29T09:57:38.122" v="53" actId="26606"/>
          <ac:grpSpMkLst>
            <pc:docMk/>
            <pc:sldMk cId="2342426307" sldId="271"/>
            <ac:grpSpMk id="40" creationId="{DAA26DFA-AAB2-4973-9C17-16D587C7B198}"/>
          </ac:grpSpMkLst>
        </pc:grpChg>
      </pc:sldChg>
      <pc:sldChg chg="modSp mod">
        <pc:chgData name="Winkelmann, Judith" userId="3f3cd1c8-a233-4fbf-83d9-3e6d6e2cc4af" providerId="ADAL" clId="{9D162F55-E73A-3B42-B46A-03FFCF980101}" dt="2024-02-29T09:57:54.472" v="61" actId="27636"/>
        <pc:sldMkLst>
          <pc:docMk/>
          <pc:sldMk cId="3810627410" sldId="276"/>
        </pc:sldMkLst>
        <pc:spChg chg="mod">
          <ac:chgData name="Winkelmann, Judith" userId="3f3cd1c8-a233-4fbf-83d9-3e6d6e2cc4af" providerId="ADAL" clId="{9D162F55-E73A-3B42-B46A-03FFCF980101}" dt="2024-02-29T09:57:54.472" v="61" actId="27636"/>
          <ac:spMkLst>
            <pc:docMk/>
            <pc:sldMk cId="3810627410" sldId="276"/>
            <ac:spMk id="2" creationId="{C68CCD07-CC29-C9D5-BC17-159B49DB601B}"/>
          </ac:spMkLst>
        </pc:spChg>
      </pc:sldChg>
      <pc:sldChg chg="addSp modSp new del mod setBg addAnim">
        <pc:chgData name="Winkelmann, Judith" userId="3f3cd1c8-a233-4fbf-83d9-3e6d6e2cc4af" providerId="ADAL" clId="{9D162F55-E73A-3B42-B46A-03FFCF980101}" dt="2024-02-29T09:45:43.569" v="51" actId="2696"/>
        <pc:sldMkLst>
          <pc:docMk/>
          <pc:sldMk cId="1435321553" sldId="277"/>
        </pc:sldMkLst>
        <pc:spChg chg="mod">
          <ac:chgData name="Winkelmann, Judith" userId="3f3cd1c8-a233-4fbf-83d9-3e6d6e2cc4af" providerId="ADAL" clId="{9D162F55-E73A-3B42-B46A-03FFCF980101}" dt="2024-02-29T09:38:16.341" v="43" actId="20577"/>
          <ac:spMkLst>
            <pc:docMk/>
            <pc:sldMk cId="1435321553" sldId="277"/>
            <ac:spMk id="2" creationId="{068F38A0-9ACB-8FA9-AF79-0495DA639F7C}"/>
          </ac:spMkLst>
        </pc:spChg>
        <pc:spChg chg="mod">
          <ac:chgData name="Winkelmann, Judith" userId="3f3cd1c8-a233-4fbf-83d9-3e6d6e2cc4af" providerId="ADAL" clId="{9D162F55-E73A-3B42-B46A-03FFCF980101}" dt="2024-02-29T09:38:11.612" v="34" actId="26606"/>
          <ac:spMkLst>
            <pc:docMk/>
            <pc:sldMk cId="1435321553" sldId="277"/>
            <ac:spMk id="3" creationId="{6F687C21-5FD4-B7F3-5C84-AFC2E6672D6B}"/>
          </ac:spMkLst>
        </pc:spChg>
        <pc:spChg chg="add">
          <ac:chgData name="Winkelmann, Judith" userId="3f3cd1c8-a233-4fbf-83d9-3e6d6e2cc4af" providerId="ADAL" clId="{9D162F55-E73A-3B42-B46A-03FFCF980101}" dt="2024-02-29T09:38:11.612" v="34" actId="26606"/>
          <ac:spMkLst>
            <pc:docMk/>
            <pc:sldMk cId="1435321553" sldId="277"/>
            <ac:spMk id="8" creationId="{1A3C89F8-0D2F-47FF-B903-151248265F47}"/>
          </ac:spMkLst>
        </pc:spChg>
        <pc:spChg chg="add">
          <ac:chgData name="Winkelmann, Judith" userId="3f3cd1c8-a233-4fbf-83d9-3e6d6e2cc4af" providerId="ADAL" clId="{9D162F55-E73A-3B42-B46A-03FFCF980101}" dt="2024-02-29T09:38:11.612" v="34" actId="26606"/>
          <ac:spMkLst>
            <pc:docMk/>
            <pc:sldMk cId="1435321553" sldId="277"/>
            <ac:spMk id="10" creationId="{C5CB530E-515E-412C-9DF1-5F8FFBD6F383}"/>
          </ac:spMkLst>
        </pc:spChg>
        <pc:spChg chg="add">
          <ac:chgData name="Winkelmann, Judith" userId="3f3cd1c8-a233-4fbf-83d9-3e6d6e2cc4af" providerId="ADAL" clId="{9D162F55-E73A-3B42-B46A-03FFCF980101}" dt="2024-02-29T09:38:11.612" v="34" actId="26606"/>
          <ac:spMkLst>
            <pc:docMk/>
            <pc:sldMk cId="1435321553" sldId="277"/>
            <ac:spMk id="12" creationId="{712D4376-A578-4FF1-94FC-245E7A6A489F}"/>
          </ac:spMkLst>
        </pc:spChg>
        <pc:spChg chg="add">
          <ac:chgData name="Winkelmann, Judith" userId="3f3cd1c8-a233-4fbf-83d9-3e6d6e2cc4af" providerId="ADAL" clId="{9D162F55-E73A-3B42-B46A-03FFCF980101}" dt="2024-02-29T09:38:11.612" v="34" actId="26606"/>
          <ac:spMkLst>
            <pc:docMk/>
            <pc:sldMk cId="1435321553" sldId="277"/>
            <ac:spMk id="14" creationId="{AEA7509D-F04F-40CB-A0B3-EEF16499CC9F}"/>
          </ac:spMkLst>
        </pc:spChg>
        <pc:spChg chg="add">
          <ac:chgData name="Winkelmann, Judith" userId="3f3cd1c8-a233-4fbf-83d9-3e6d6e2cc4af" providerId="ADAL" clId="{9D162F55-E73A-3B42-B46A-03FFCF980101}" dt="2024-02-29T09:38:11.612" v="34" actId="26606"/>
          <ac:spMkLst>
            <pc:docMk/>
            <pc:sldMk cId="1435321553" sldId="277"/>
            <ac:spMk id="18" creationId="{508BEF50-7B1E-49A4-BC19-5F4F1D755E64}"/>
          </ac:spMkLst>
        </pc:spChg>
        <pc:spChg chg="add">
          <ac:chgData name="Winkelmann, Judith" userId="3f3cd1c8-a233-4fbf-83d9-3e6d6e2cc4af" providerId="ADAL" clId="{9D162F55-E73A-3B42-B46A-03FFCF980101}" dt="2024-02-29T09:38:11.612" v="34" actId="26606"/>
          <ac:spMkLst>
            <pc:docMk/>
            <pc:sldMk cId="1435321553" sldId="277"/>
            <ac:spMk id="20" creationId="{3FBAD350-5664-4811-A208-657FB882D350}"/>
          </ac:spMkLst>
        </pc:spChg>
        <pc:spChg chg="add">
          <ac:chgData name="Winkelmann, Judith" userId="3f3cd1c8-a233-4fbf-83d9-3e6d6e2cc4af" providerId="ADAL" clId="{9D162F55-E73A-3B42-B46A-03FFCF980101}" dt="2024-02-29T09:38:11.612" v="34" actId="26606"/>
          <ac:spMkLst>
            <pc:docMk/>
            <pc:sldMk cId="1435321553" sldId="277"/>
            <ac:spMk id="22" creationId="{C39ADB8F-D187-49D7-BDCF-C1B6DC727068}"/>
          </ac:spMkLst>
        </pc:spChg>
        <pc:cxnChg chg="add">
          <ac:chgData name="Winkelmann, Judith" userId="3f3cd1c8-a233-4fbf-83d9-3e6d6e2cc4af" providerId="ADAL" clId="{9D162F55-E73A-3B42-B46A-03FFCF980101}" dt="2024-02-29T09:38:11.612" v="34" actId="26606"/>
          <ac:cxnSpMkLst>
            <pc:docMk/>
            <pc:sldMk cId="1435321553" sldId="277"/>
            <ac:cxnSpMk id="16" creationId="{56020367-4FD5-4596-8E10-C5F095CD8DBF}"/>
          </ac:cxnSpMkLst>
        </pc:cxnChg>
      </pc:sldChg>
      <pc:sldChg chg="addSp delSp modSp new mod setBg">
        <pc:chgData name="Winkelmann, Judith" userId="3f3cd1c8-a233-4fbf-83d9-3e6d6e2cc4af" providerId="ADAL" clId="{9D162F55-E73A-3B42-B46A-03FFCF980101}" dt="2024-02-29T10:26:46.211" v="550" actId="26606"/>
        <pc:sldMkLst>
          <pc:docMk/>
          <pc:sldMk cId="2738330728" sldId="277"/>
        </pc:sldMkLst>
        <pc:spChg chg="mod">
          <ac:chgData name="Winkelmann, Judith" userId="3f3cd1c8-a233-4fbf-83d9-3e6d6e2cc4af" providerId="ADAL" clId="{9D162F55-E73A-3B42-B46A-03FFCF980101}" dt="2024-02-29T10:26:46.197" v="549" actId="26606"/>
          <ac:spMkLst>
            <pc:docMk/>
            <pc:sldMk cId="2738330728" sldId="277"/>
            <ac:spMk id="2" creationId="{D37C5D05-F1FC-55DB-C32D-7AAE7C75CECB}"/>
          </ac:spMkLst>
        </pc:spChg>
        <pc:spChg chg="del mod">
          <ac:chgData name="Winkelmann, Judith" userId="3f3cd1c8-a233-4fbf-83d9-3e6d6e2cc4af" providerId="ADAL" clId="{9D162F55-E73A-3B42-B46A-03FFCF980101}" dt="2024-02-29T10:26:46.211" v="550" actId="26606"/>
          <ac:spMkLst>
            <pc:docMk/>
            <pc:sldMk cId="2738330728" sldId="277"/>
            <ac:spMk id="3" creationId="{ED121A42-10A0-CEFF-F7A6-9E8CA8212EC5}"/>
          </ac:spMkLst>
        </pc:spChg>
        <pc:spChg chg="add del">
          <ac:chgData name="Winkelmann, Judith" userId="3f3cd1c8-a233-4fbf-83d9-3e6d6e2cc4af" providerId="ADAL" clId="{9D162F55-E73A-3B42-B46A-03FFCF980101}" dt="2024-02-29T10:26:46.197" v="549" actId="26606"/>
          <ac:spMkLst>
            <pc:docMk/>
            <pc:sldMk cId="2738330728" sldId="277"/>
            <ac:spMk id="8" creationId="{2515456E-B1B1-48C1-8164-7E567F5D40D4}"/>
          </ac:spMkLst>
        </pc:spChg>
        <pc:spChg chg="add del">
          <ac:chgData name="Winkelmann, Judith" userId="3f3cd1c8-a233-4fbf-83d9-3e6d6e2cc4af" providerId="ADAL" clId="{9D162F55-E73A-3B42-B46A-03FFCF980101}" dt="2024-02-29T10:26:46.197" v="549" actId="26606"/>
          <ac:spMkLst>
            <pc:docMk/>
            <pc:sldMk cId="2738330728" sldId="277"/>
            <ac:spMk id="10" creationId="{5ACE1903-CB02-4CD2-9D19-41ECD819D46E}"/>
          </ac:spMkLst>
        </pc:spChg>
        <pc:spChg chg="add del">
          <ac:chgData name="Winkelmann, Judith" userId="3f3cd1c8-a233-4fbf-83d9-3e6d6e2cc4af" providerId="ADAL" clId="{9D162F55-E73A-3B42-B46A-03FFCF980101}" dt="2024-02-29T10:26:46.197" v="549" actId="26606"/>
          <ac:spMkLst>
            <pc:docMk/>
            <pc:sldMk cId="2738330728" sldId="277"/>
            <ac:spMk id="12" creationId="{0AC3A952-2574-44E9-9C98-DBC27EE14160}"/>
          </ac:spMkLst>
        </pc:spChg>
        <pc:graphicFrameChg chg="add">
          <ac:chgData name="Winkelmann, Judith" userId="3f3cd1c8-a233-4fbf-83d9-3e6d6e2cc4af" providerId="ADAL" clId="{9D162F55-E73A-3B42-B46A-03FFCF980101}" dt="2024-02-29T10:26:46.211" v="550" actId="26606"/>
          <ac:graphicFrameMkLst>
            <pc:docMk/>
            <pc:sldMk cId="2738330728" sldId="277"/>
            <ac:graphicFrameMk id="5" creationId="{343C7723-5DC4-FE60-E27B-DBB22E421410}"/>
          </ac:graphicFrameMkLst>
        </pc:graphicFrameChg>
      </pc:sldChg>
      <pc:sldChg chg="addSp delSp modSp new mod setBg">
        <pc:chgData name="Winkelmann, Judith" userId="3f3cd1c8-a233-4fbf-83d9-3e6d6e2cc4af" providerId="ADAL" clId="{9D162F55-E73A-3B42-B46A-03FFCF980101}" dt="2024-02-29T10:55:00.607" v="644" actId="403"/>
        <pc:sldMkLst>
          <pc:docMk/>
          <pc:sldMk cId="3041972063" sldId="278"/>
        </pc:sldMkLst>
        <pc:spChg chg="mod">
          <ac:chgData name="Winkelmann, Judith" userId="3f3cd1c8-a233-4fbf-83d9-3e6d6e2cc4af" providerId="ADAL" clId="{9D162F55-E73A-3B42-B46A-03FFCF980101}" dt="2024-02-29T10:53:55.582" v="640" actId="26606"/>
          <ac:spMkLst>
            <pc:docMk/>
            <pc:sldMk cId="3041972063" sldId="278"/>
            <ac:spMk id="2" creationId="{0BCE779A-15C9-692B-7688-1A4F2CFA7A57}"/>
          </ac:spMkLst>
        </pc:spChg>
        <pc:spChg chg="mod">
          <ac:chgData name="Winkelmann, Judith" userId="3f3cd1c8-a233-4fbf-83d9-3e6d6e2cc4af" providerId="ADAL" clId="{9D162F55-E73A-3B42-B46A-03FFCF980101}" dt="2024-02-29T10:55:00.607" v="644" actId="403"/>
          <ac:spMkLst>
            <pc:docMk/>
            <pc:sldMk cId="3041972063" sldId="278"/>
            <ac:spMk id="3" creationId="{1E0938B6-9213-CFBE-9DF5-83D6C92E8338}"/>
          </ac:spMkLst>
        </pc:spChg>
        <pc:spChg chg="add del">
          <ac:chgData name="Winkelmann, Judith" userId="3f3cd1c8-a233-4fbf-83d9-3e6d6e2cc4af" providerId="ADAL" clId="{9D162F55-E73A-3B42-B46A-03FFCF980101}" dt="2024-02-29T10:53:29.938" v="633" actId="26606"/>
          <ac:spMkLst>
            <pc:docMk/>
            <pc:sldMk cId="3041972063" sldId="278"/>
            <ac:spMk id="8" creationId="{18873D23-2DCF-4B31-A009-95721C06E8E1}"/>
          </ac:spMkLst>
        </pc:spChg>
        <pc:spChg chg="add del">
          <ac:chgData name="Winkelmann, Judith" userId="3f3cd1c8-a233-4fbf-83d9-3e6d6e2cc4af" providerId="ADAL" clId="{9D162F55-E73A-3B42-B46A-03FFCF980101}" dt="2024-02-29T10:53:29.938" v="633" actId="26606"/>
          <ac:spMkLst>
            <pc:docMk/>
            <pc:sldMk cId="3041972063" sldId="278"/>
            <ac:spMk id="10" creationId="{C13EF075-D4EF-4929-ADBC-91B27DA19955}"/>
          </ac:spMkLst>
        </pc:spChg>
        <pc:spChg chg="add del">
          <ac:chgData name="Winkelmann, Judith" userId="3f3cd1c8-a233-4fbf-83d9-3e6d6e2cc4af" providerId="ADAL" clId="{9D162F55-E73A-3B42-B46A-03FFCF980101}" dt="2024-02-29T10:53:35.167" v="635" actId="26606"/>
          <ac:spMkLst>
            <pc:docMk/>
            <pc:sldMk cId="3041972063" sldId="278"/>
            <ac:spMk id="23" creationId="{4BC99CB9-DDAD-44A2-8A1C-E3AF4E72DF5C}"/>
          </ac:spMkLst>
        </pc:spChg>
        <pc:spChg chg="add del">
          <ac:chgData name="Winkelmann, Judith" userId="3f3cd1c8-a233-4fbf-83d9-3e6d6e2cc4af" providerId="ADAL" clId="{9D162F55-E73A-3B42-B46A-03FFCF980101}" dt="2024-02-29T10:53:35.167" v="635" actId="26606"/>
          <ac:spMkLst>
            <pc:docMk/>
            <pc:sldMk cId="3041972063" sldId="278"/>
            <ac:spMk id="24" creationId="{64053CBF-3932-45FF-8285-EE5146085F3A}"/>
          </ac:spMkLst>
        </pc:spChg>
        <pc:spChg chg="add del">
          <ac:chgData name="Winkelmann, Judith" userId="3f3cd1c8-a233-4fbf-83d9-3e6d6e2cc4af" providerId="ADAL" clId="{9D162F55-E73A-3B42-B46A-03FFCF980101}" dt="2024-02-29T10:53:50.655" v="637" actId="26606"/>
          <ac:spMkLst>
            <pc:docMk/>
            <pc:sldMk cId="3041972063" sldId="278"/>
            <ac:spMk id="31" creationId="{43C823D3-D619-407C-89E0-C6F6B1E7A42A}"/>
          </ac:spMkLst>
        </pc:spChg>
        <pc:spChg chg="add del">
          <ac:chgData name="Winkelmann, Judith" userId="3f3cd1c8-a233-4fbf-83d9-3e6d6e2cc4af" providerId="ADAL" clId="{9D162F55-E73A-3B42-B46A-03FFCF980101}" dt="2024-02-29T10:53:50.655" v="637" actId="26606"/>
          <ac:spMkLst>
            <pc:docMk/>
            <pc:sldMk cId="3041972063" sldId="278"/>
            <ac:spMk id="32" creationId="{047F8E3E-2FFA-4A0F-B3C7-E57ADDCFB415}"/>
          </ac:spMkLst>
        </pc:spChg>
        <pc:spChg chg="add del">
          <ac:chgData name="Winkelmann, Judith" userId="3f3cd1c8-a233-4fbf-83d9-3e6d6e2cc4af" providerId="ADAL" clId="{9D162F55-E73A-3B42-B46A-03FFCF980101}" dt="2024-02-29T10:53:55.570" v="639" actId="26606"/>
          <ac:spMkLst>
            <pc:docMk/>
            <pc:sldMk cId="3041972063" sldId="278"/>
            <ac:spMk id="40" creationId="{D038248A-211C-4EEC-8401-C761B929FB52}"/>
          </ac:spMkLst>
        </pc:spChg>
        <pc:spChg chg="add del">
          <ac:chgData name="Winkelmann, Judith" userId="3f3cd1c8-a233-4fbf-83d9-3e6d6e2cc4af" providerId="ADAL" clId="{9D162F55-E73A-3B42-B46A-03FFCF980101}" dt="2024-02-29T10:53:55.570" v="639" actId="26606"/>
          <ac:spMkLst>
            <pc:docMk/>
            <pc:sldMk cId="3041972063" sldId="278"/>
            <ac:spMk id="41" creationId="{C30A849F-66D9-40C8-BEC8-35AFF8F4568F}"/>
          </ac:spMkLst>
        </pc:spChg>
        <pc:spChg chg="add">
          <ac:chgData name="Winkelmann, Judith" userId="3f3cd1c8-a233-4fbf-83d9-3e6d6e2cc4af" providerId="ADAL" clId="{9D162F55-E73A-3B42-B46A-03FFCF980101}" dt="2024-02-29T10:53:55.582" v="640" actId="26606"/>
          <ac:spMkLst>
            <pc:docMk/>
            <pc:sldMk cId="3041972063" sldId="278"/>
            <ac:spMk id="49" creationId="{43C823D3-D619-407C-89E0-C6F6B1E7A42A}"/>
          </ac:spMkLst>
        </pc:spChg>
        <pc:spChg chg="add">
          <ac:chgData name="Winkelmann, Judith" userId="3f3cd1c8-a233-4fbf-83d9-3e6d6e2cc4af" providerId="ADAL" clId="{9D162F55-E73A-3B42-B46A-03FFCF980101}" dt="2024-02-29T10:53:55.582" v="640" actId="26606"/>
          <ac:spMkLst>
            <pc:docMk/>
            <pc:sldMk cId="3041972063" sldId="278"/>
            <ac:spMk id="50" creationId="{047F8E3E-2FFA-4A0F-B3C7-E57ADDCFB415}"/>
          </ac:spMkLst>
        </pc:spChg>
        <pc:grpChg chg="add del">
          <ac:chgData name="Winkelmann, Judith" userId="3f3cd1c8-a233-4fbf-83d9-3e6d6e2cc4af" providerId="ADAL" clId="{9D162F55-E73A-3B42-B46A-03FFCF980101}" dt="2024-02-29T10:53:29.938" v="633" actId="26606"/>
          <ac:grpSpMkLst>
            <pc:docMk/>
            <pc:sldMk cId="3041972063" sldId="278"/>
            <ac:grpSpMk id="12" creationId="{DAA26DFA-AAB2-4973-9C17-16D587C7B198}"/>
          </ac:grpSpMkLst>
        </pc:grpChg>
        <pc:grpChg chg="add del">
          <ac:chgData name="Winkelmann, Judith" userId="3f3cd1c8-a233-4fbf-83d9-3e6d6e2cc4af" providerId="ADAL" clId="{9D162F55-E73A-3B42-B46A-03FFCF980101}" dt="2024-02-29T10:53:35.167" v="635" actId="26606"/>
          <ac:grpSpMkLst>
            <pc:docMk/>
            <pc:sldMk cId="3041972063" sldId="278"/>
            <ac:grpSpMk id="18" creationId="{B63ACBA3-DEFD-4C6D-BBA0-64468FA99C2D}"/>
          </ac:grpSpMkLst>
        </pc:grpChg>
        <pc:grpChg chg="add del">
          <ac:chgData name="Winkelmann, Judith" userId="3f3cd1c8-a233-4fbf-83d9-3e6d6e2cc4af" providerId="ADAL" clId="{9D162F55-E73A-3B42-B46A-03FFCF980101}" dt="2024-02-29T10:53:35.167" v="635" actId="26606"/>
          <ac:grpSpMkLst>
            <pc:docMk/>
            <pc:sldMk cId="3041972063" sldId="278"/>
            <ac:grpSpMk id="25" creationId="{2E751C04-BEA6-446B-A678-9C74819EBD4C}"/>
          </ac:grpSpMkLst>
        </pc:grpChg>
        <pc:grpChg chg="add del">
          <ac:chgData name="Winkelmann, Judith" userId="3f3cd1c8-a233-4fbf-83d9-3e6d6e2cc4af" providerId="ADAL" clId="{9D162F55-E73A-3B42-B46A-03FFCF980101}" dt="2024-02-29T10:53:50.655" v="637" actId="26606"/>
          <ac:grpSpMkLst>
            <pc:docMk/>
            <pc:sldMk cId="3041972063" sldId="278"/>
            <ac:grpSpMk id="33" creationId="{33D939F1-7ABE-4D0E-946A-43F37F556AFD}"/>
          </ac:grpSpMkLst>
        </pc:grpChg>
        <pc:grpChg chg="add del">
          <ac:chgData name="Winkelmann, Judith" userId="3f3cd1c8-a233-4fbf-83d9-3e6d6e2cc4af" providerId="ADAL" clId="{9D162F55-E73A-3B42-B46A-03FFCF980101}" dt="2024-02-29T10:53:50.655" v="637" actId="26606"/>
          <ac:grpSpMkLst>
            <pc:docMk/>
            <pc:sldMk cId="3041972063" sldId="278"/>
            <ac:grpSpMk id="34" creationId="{9DB3963A-4187-4A72-9DA4-CA6BADE22931}"/>
          </ac:grpSpMkLst>
        </pc:grpChg>
        <pc:grpChg chg="add del">
          <ac:chgData name="Winkelmann, Judith" userId="3f3cd1c8-a233-4fbf-83d9-3e6d6e2cc4af" providerId="ADAL" clId="{9D162F55-E73A-3B42-B46A-03FFCF980101}" dt="2024-02-29T10:53:55.570" v="639" actId="26606"/>
          <ac:grpSpMkLst>
            <pc:docMk/>
            <pc:sldMk cId="3041972063" sldId="278"/>
            <ac:grpSpMk id="42" creationId="{04542298-A2B1-480F-A11C-A40EDD19B857}"/>
          </ac:grpSpMkLst>
        </pc:grpChg>
        <pc:grpChg chg="add del">
          <ac:chgData name="Winkelmann, Judith" userId="3f3cd1c8-a233-4fbf-83d9-3e6d6e2cc4af" providerId="ADAL" clId="{9D162F55-E73A-3B42-B46A-03FFCF980101}" dt="2024-02-29T10:53:55.570" v="639" actId="26606"/>
          <ac:grpSpMkLst>
            <pc:docMk/>
            <pc:sldMk cId="3041972063" sldId="278"/>
            <ac:grpSpMk id="47" creationId="{2A5C9C35-2375-49EB-B99C-17C87D42FE7C}"/>
          </ac:grpSpMkLst>
        </pc:grpChg>
        <pc:grpChg chg="add">
          <ac:chgData name="Winkelmann, Judith" userId="3f3cd1c8-a233-4fbf-83d9-3e6d6e2cc4af" providerId="ADAL" clId="{9D162F55-E73A-3B42-B46A-03FFCF980101}" dt="2024-02-29T10:53:55.582" v="640" actId="26606"/>
          <ac:grpSpMkLst>
            <pc:docMk/>
            <pc:sldMk cId="3041972063" sldId="278"/>
            <ac:grpSpMk id="51" creationId="{33D939F1-7ABE-4D0E-946A-43F37F556AFD}"/>
          </ac:grpSpMkLst>
        </pc:grpChg>
        <pc:grpChg chg="add">
          <ac:chgData name="Winkelmann, Judith" userId="3f3cd1c8-a233-4fbf-83d9-3e6d6e2cc4af" providerId="ADAL" clId="{9D162F55-E73A-3B42-B46A-03FFCF980101}" dt="2024-02-29T10:53:55.582" v="640" actId="26606"/>
          <ac:grpSpMkLst>
            <pc:docMk/>
            <pc:sldMk cId="3041972063" sldId="278"/>
            <ac:grpSpMk id="52" creationId="{9DB3963A-4187-4A72-9DA4-CA6BADE22931}"/>
          </ac:grpSpMkLst>
        </pc:grpChg>
      </pc:sldChg>
    </pc:docChg>
  </pc:docChgLst>
  <pc:docChgLst>
    <pc:chgData name="Winkelmann, Judith" userId="3f3cd1c8-a233-4fbf-83d9-3e6d6e2cc4af" providerId="ADAL" clId="{EA3BB16E-FFF7-E347-A8F1-9769F288BAC1}"/>
    <pc:docChg chg="custSel modSld">
      <pc:chgData name="Winkelmann, Judith" userId="3f3cd1c8-a233-4fbf-83d9-3e6d6e2cc4af" providerId="ADAL" clId="{EA3BB16E-FFF7-E347-A8F1-9769F288BAC1}" dt="2024-03-06T12:11:04.360" v="18" actId="5793"/>
      <pc:docMkLst>
        <pc:docMk/>
      </pc:docMkLst>
      <pc:sldChg chg="modSp mod">
        <pc:chgData name="Winkelmann, Judith" userId="3f3cd1c8-a233-4fbf-83d9-3e6d6e2cc4af" providerId="ADAL" clId="{EA3BB16E-FFF7-E347-A8F1-9769F288BAC1}" dt="2024-03-06T12:11:04.360" v="18" actId="5793"/>
        <pc:sldMkLst>
          <pc:docMk/>
          <pc:sldMk cId="4019219908" sldId="256"/>
        </pc:sldMkLst>
        <pc:spChg chg="mod">
          <ac:chgData name="Winkelmann, Judith" userId="3f3cd1c8-a233-4fbf-83d9-3e6d6e2cc4af" providerId="ADAL" clId="{EA3BB16E-FFF7-E347-A8F1-9769F288BAC1}" dt="2024-03-06T12:11:04.360" v="18" actId="5793"/>
          <ac:spMkLst>
            <pc:docMk/>
            <pc:sldMk cId="4019219908" sldId="256"/>
            <ac:spMk id="2" creationId="{2BAC4464-DD8D-2F00-4FA3-C37633F88A86}"/>
          </ac:spMkLst>
        </pc:spChg>
      </pc:sldChg>
    </pc:docChg>
  </pc:docChgLst>
  <pc:docChgLst>
    <pc:chgData name="Winkelmann, Judith" userId="3f3cd1c8-a233-4fbf-83d9-3e6d6e2cc4af" providerId="ADAL" clId="{032C8EB3-13FB-F042-988F-1B3C63623E56}"/>
    <pc:docChg chg="custSel addSld modSld sldOrd">
      <pc:chgData name="Winkelmann, Judith" userId="3f3cd1c8-a233-4fbf-83d9-3e6d6e2cc4af" providerId="ADAL" clId="{032C8EB3-13FB-F042-988F-1B3C63623E56}" dt="2024-03-05T17:59:47.352" v="412" actId="20577"/>
      <pc:docMkLst>
        <pc:docMk/>
      </pc:docMkLst>
      <pc:sldChg chg="modSp mod">
        <pc:chgData name="Winkelmann, Judith" userId="3f3cd1c8-a233-4fbf-83d9-3e6d6e2cc4af" providerId="ADAL" clId="{032C8EB3-13FB-F042-988F-1B3C63623E56}" dt="2024-03-05T14:51:55.754" v="0" actId="255"/>
        <pc:sldMkLst>
          <pc:docMk/>
          <pc:sldMk cId="4019219908" sldId="256"/>
        </pc:sldMkLst>
        <pc:spChg chg="mod">
          <ac:chgData name="Winkelmann, Judith" userId="3f3cd1c8-a233-4fbf-83d9-3e6d6e2cc4af" providerId="ADAL" clId="{032C8EB3-13FB-F042-988F-1B3C63623E56}" dt="2024-03-05T14:51:55.754" v="0" actId="255"/>
          <ac:spMkLst>
            <pc:docMk/>
            <pc:sldMk cId="4019219908" sldId="256"/>
            <ac:spMk id="2" creationId="{2BAC4464-DD8D-2F00-4FA3-C37633F88A86}"/>
          </ac:spMkLst>
        </pc:spChg>
      </pc:sldChg>
      <pc:sldChg chg="addSp modSp">
        <pc:chgData name="Winkelmann, Judith" userId="3f3cd1c8-a233-4fbf-83d9-3e6d6e2cc4af" providerId="ADAL" clId="{032C8EB3-13FB-F042-988F-1B3C63623E56}" dt="2024-03-05T17:55:19.282" v="410"/>
        <pc:sldMkLst>
          <pc:docMk/>
          <pc:sldMk cId="78554652" sldId="257"/>
        </pc:sldMkLst>
        <pc:spChg chg="add mod">
          <ac:chgData name="Winkelmann, Judith" userId="3f3cd1c8-a233-4fbf-83d9-3e6d6e2cc4af" providerId="ADAL" clId="{032C8EB3-13FB-F042-988F-1B3C63623E56}" dt="2024-03-05T17:55:19.282" v="410"/>
          <ac:spMkLst>
            <pc:docMk/>
            <pc:sldMk cId="78554652" sldId="257"/>
            <ac:spMk id="4" creationId="{5AE13611-D02E-4400-37EA-9FF2C65F6667}"/>
          </ac:spMkLst>
        </pc:spChg>
        <pc:spChg chg="add mod">
          <ac:chgData name="Winkelmann, Judith" userId="3f3cd1c8-a233-4fbf-83d9-3e6d6e2cc4af" providerId="ADAL" clId="{032C8EB3-13FB-F042-988F-1B3C63623E56}" dt="2024-03-05T17:55:19.282" v="410"/>
          <ac:spMkLst>
            <pc:docMk/>
            <pc:sldMk cId="78554652" sldId="257"/>
            <ac:spMk id="6" creationId="{34D22125-4C11-0AD7-3C6B-E2E29E6F0875}"/>
          </ac:spMkLst>
        </pc:spChg>
      </pc:sldChg>
      <pc:sldChg chg="addSp modSp">
        <pc:chgData name="Winkelmann, Judith" userId="3f3cd1c8-a233-4fbf-83d9-3e6d6e2cc4af" providerId="ADAL" clId="{032C8EB3-13FB-F042-988F-1B3C63623E56}" dt="2024-03-05T17:55:19.282" v="410"/>
        <pc:sldMkLst>
          <pc:docMk/>
          <pc:sldMk cId="848839985" sldId="258"/>
        </pc:sldMkLst>
        <pc:spChg chg="add mod">
          <ac:chgData name="Winkelmann, Judith" userId="3f3cd1c8-a233-4fbf-83d9-3e6d6e2cc4af" providerId="ADAL" clId="{032C8EB3-13FB-F042-988F-1B3C63623E56}" dt="2024-03-05T17:55:19.282" v="410"/>
          <ac:spMkLst>
            <pc:docMk/>
            <pc:sldMk cId="848839985" sldId="258"/>
            <ac:spMk id="4" creationId="{08F32CAC-8FFE-56FC-ADB0-A48145E6AFC1}"/>
          </ac:spMkLst>
        </pc:spChg>
        <pc:spChg chg="add mod">
          <ac:chgData name="Winkelmann, Judith" userId="3f3cd1c8-a233-4fbf-83d9-3e6d6e2cc4af" providerId="ADAL" clId="{032C8EB3-13FB-F042-988F-1B3C63623E56}" dt="2024-03-05T17:55:19.282" v="410"/>
          <ac:spMkLst>
            <pc:docMk/>
            <pc:sldMk cId="848839985" sldId="258"/>
            <ac:spMk id="5" creationId="{F9ACAD25-A3E2-E528-0C13-0BCB82BAD176}"/>
          </ac:spMkLst>
        </pc:spChg>
      </pc:sldChg>
      <pc:sldChg chg="addSp modSp">
        <pc:chgData name="Winkelmann, Judith" userId="3f3cd1c8-a233-4fbf-83d9-3e6d6e2cc4af" providerId="ADAL" clId="{032C8EB3-13FB-F042-988F-1B3C63623E56}" dt="2024-03-05T17:55:19.282" v="410"/>
        <pc:sldMkLst>
          <pc:docMk/>
          <pc:sldMk cId="1362424989" sldId="259"/>
        </pc:sldMkLst>
        <pc:spChg chg="add mod">
          <ac:chgData name="Winkelmann, Judith" userId="3f3cd1c8-a233-4fbf-83d9-3e6d6e2cc4af" providerId="ADAL" clId="{032C8EB3-13FB-F042-988F-1B3C63623E56}" dt="2024-03-05T17:55:19.282" v="410"/>
          <ac:spMkLst>
            <pc:docMk/>
            <pc:sldMk cId="1362424989" sldId="259"/>
            <ac:spMk id="4" creationId="{85A16F83-1CE2-7E9B-9466-097CB1619A7E}"/>
          </ac:spMkLst>
        </pc:spChg>
        <pc:spChg chg="add mod">
          <ac:chgData name="Winkelmann, Judith" userId="3f3cd1c8-a233-4fbf-83d9-3e6d6e2cc4af" providerId="ADAL" clId="{032C8EB3-13FB-F042-988F-1B3C63623E56}" dt="2024-03-05T17:55:19.282" v="410"/>
          <ac:spMkLst>
            <pc:docMk/>
            <pc:sldMk cId="1362424989" sldId="259"/>
            <ac:spMk id="5" creationId="{40369E2C-26DC-B1C8-AB37-6DF1DFA42C7D}"/>
          </ac:spMkLst>
        </pc:spChg>
      </pc:sldChg>
      <pc:sldChg chg="addSp modSp mod">
        <pc:chgData name="Winkelmann, Judith" userId="3f3cd1c8-a233-4fbf-83d9-3e6d6e2cc4af" providerId="ADAL" clId="{032C8EB3-13FB-F042-988F-1B3C63623E56}" dt="2024-03-05T17:55:19.282" v="410"/>
        <pc:sldMkLst>
          <pc:docMk/>
          <pc:sldMk cId="2010568305" sldId="260"/>
        </pc:sldMkLst>
        <pc:spChg chg="mod">
          <ac:chgData name="Winkelmann, Judith" userId="3f3cd1c8-a233-4fbf-83d9-3e6d6e2cc4af" providerId="ADAL" clId="{032C8EB3-13FB-F042-988F-1B3C63623E56}" dt="2024-03-05T15:58:23.103" v="7" actId="20577"/>
          <ac:spMkLst>
            <pc:docMk/>
            <pc:sldMk cId="2010568305" sldId="260"/>
            <ac:spMk id="3" creationId="{D45224EE-B8D8-7812-7394-705FB665F097}"/>
          </ac:spMkLst>
        </pc:spChg>
        <pc:spChg chg="add mod">
          <ac:chgData name="Winkelmann, Judith" userId="3f3cd1c8-a233-4fbf-83d9-3e6d6e2cc4af" providerId="ADAL" clId="{032C8EB3-13FB-F042-988F-1B3C63623E56}" dt="2024-03-05T17:55:19.282" v="410"/>
          <ac:spMkLst>
            <pc:docMk/>
            <pc:sldMk cId="2010568305" sldId="260"/>
            <ac:spMk id="4" creationId="{AF9DCFCD-750F-8F8D-BB6A-948B7854D0C5}"/>
          </ac:spMkLst>
        </pc:spChg>
        <pc:spChg chg="add mod">
          <ac:chgData name="Winkelmann, Judith" userId="3f3cd1c8-a233-4fbf-83d9-3e6d6e2cc4af" providerId="ADAL" clId="{032C8EB3-13FB-F042-988F-1B3C63623E56}" dt="2024-03-05T17:55:19.282" v="410"/>
          <ac:spMkLst>
            <pc:docMk/>
            <pc:sldMk cId="2010568305" sldId="260"/>
            <ac:spMk id="5" creationId="{72F8AC79-916E-9C75-21A4-56C1DA7104BC}"/>
          </ac:spMkLst>
        </pc:spChg>
      </pc:sldChg>
      <pc:sldChg chg="addSp modSp mod">
        <pc:chgData name="Winkelmann, Judith" userId="3f3cd1c8-a233-4fbf-83d9-3e6d6e2cc4af" providerId="ADAL" clId="{032C8EB3-13FB-F042-988F-1B3C63623E56}" dt="2024-03-05T17:55:19.282" v="410"/>
        <pc:sldMkLst>
          <pc:docMk/>
          <pc:sldMk cId="2792642338" sldId="261"/>
        </pc:sldMkLst>
        <pc:spChg chg="mod">
          <ac:chgData name="Winkelmann, Judith" userId="3f3cd1c8-a233-4fbf-83d9-3e6d6e2cc4af" providerId="ADAL" clId="{032C8EB3-13FB-F042-988F-1B3C63623E56}" dt="2024-03-05T16:55:55.096" v="11" actId="20577"/>
          <ac:spMkLst>
            <pc:docMk/>
            <pc:sldMk cId="2792642338" sldId="261"/>
            <ac:spMk id="3" creationId="{67D0BF00-46AC-5362-B69D-3B1E3E68B0BF}"/>
          </ac:spMkLst>
        </pc:spChg>
        <pc:spChg chg="add mod">
          <ac:chgData name="Winkelmann, Judith" userId="3f3cd1c8-a233-4fbf-83d9-3e6d6e2cc4af" providerId="ADAL" clId="{032C8EB3-13FB-F042-988F-1B3C63623E56}" dt="2024-03-05T17:55:19.282" v="410"/>
          <ac:spMkLst>
            <pc:docMk/>
            <pc:sldMk cId="2792642338" sldId="261"/>
            <ac:spMk id="4" creationId="{7563FE77-F355-D199-BAE1-4E5C68D7557E}"/>
          </ac:spMkLst>
        </pc:spChg>
        <pc:spChg chg="add mod">
          <ac:chgData name="Winkelmann, Judith" userId="3f3cd1c8-a233-4fbf-83d9-3e6d6e2cc4af" providerId="ADAL" clId="{032C8EB3-13FB-F042-988F-1B3C63623E56}" dt="2024-03-05T17:55:19.282" v="410"/>
          <ac:spMkLst>
            <pc:docMk/>
            <pc:sldMk cId="2792642338" sldId="261"/>
            <ac:spMk id="5" creationId="{48A3BD7C-1F9A-A25D-BAA5-7B315207C39B}"/>
          </ac:spMkLst>
        </pc:spChg>
      </pc:sldChg>
      <pc:sldChg chg="addSp modSp">
        <pc:chgData name="Winkelmann, Judith" userId="3f3cd1c8-a233-4fbf-83d9-3e6d6e2cc4af" providerId="ADAL" clId="{032C8EB3-13FB-F042-988F-1B3C63623E56}" dt="2024-03-05T17:55:19.282" v="410"/>
        <pc:sldMkLst>
          <pc:docMk/>
          <pc:sldMk cId="2509017710" sldId="262"/>
        </pc:sldMkLst>
        <pc:spChg chg="add mod">
          <ac:chgData name="Winkelmann, Judith" userId="3f3cd1c8-a233-4fbf-83d9-3e6d6e2cc4af" providerId="ADAL" clId="{032C8EB3-13FB-F042-988F-1B3C63623E56}" dt="2024-03-05T17:55:19.282" v="410"/>
          <ac:spMkLst>
            <pc:docMk/>
            <pc:sldMk cId="2509017710" sldId="262"/>
            <ac:spMk id="4" creationId="{83259D4E-9624-454B-C235-048EF286FF01}"/>
          </ac:spMkLst>
        </pc:spChg>
        <pc:spChg chg="add mod">
          <ac:chgData name="Winkelmann, Judith" userId="3f3cd1c8-a233-4fbf-83d9-3e6d6e2cc4af" providerId="ADAL" clId="{032C8EB3-13FB-F042-988F-1B3C63623E56}" dt="2024-03-05T17:55:19.282" v="410"/>
          <ac:spMkLst>
            <pc:docMk/>
            <pc:sldMk cId="2509017710" sldId="262"/>
            <ac:spMk id="5" creationId="{BB7A566D-D1F8-D609-5ECF-48E159974B45}"/>
          </ac:spMkLst>
        </pc:spChg>
      </pc:sldChg>
      <pc:sldChg chg="addSp modSp">
        <pc:chgData name="Winkelmann, Judith" userId="3f3cd1c8-a233-4fbf-83d9-3e6d6e2cc4af" providerId="ADAL" clId="{032C8EB3-13FB-F042-988F-1B3C63623E56}" dt="2024-03-05T17:55:19.282" v="410"/>
        <pc:sldMkLst>
          <pc:docMk/>
          <pc:sldMk cId="1813024916" sldId="264"/>
        </pc:sldMkLst>
        <pc:spChg chg="add mod">
          <ac:chgData name="Winkelmann, Judith" userId="3f3cd1c8-a233-4fbf-83d9-3e6d6e2cc4af" providerId="ADAL" clId="{032C8EB3-13FB-F042-988F-1B3C63623E56}" dt="2024-03-05T17:55:19.282" v="410"/>
          <ac:spMkLst>
            <pc:docMk/>
            <pc:sldMk cId="1813024916" sldId="264"/>
            <ac:spMk id="4" creationId="{D62AE01B-0B5A-6639-2B98-6148EBA328F0}"/>
          </ac:spMkLst>
        </pc:spChg>
        <pc:spChg chg="add mod">
          <ac:chgData name="Winkelmann, Judith" userId="3f3cd1c8-a233-4fbf-83d9-3e6d6e2cc4af" providerId="ADAL" clId="{032C8EB3-13FB-F042-988F-1B3C63623E56}" dt="2024-03-05T17:55:19.282" v="410"/>
          <ac:spMkLst>
            <pc:docMk/>
            <pc:sldMk cId="1813024916" sldId="264"/>
            <ac:spMk id="5" creationId="{988D7865-0836-F270-E4B2-57B81B58E190}"/>
          </ac:spMkLst>
        </pc:spChg>
      </pc:sldChg>
      <pc:sldChg chg="addSp modSp mod">
        <pc:chgData name="Winkelmann, Judith" userId="3f3cd1c8-a233-4fbf-83d9-3e6d6e2cc4af" providerId="ADAL" clId="{032C8EB3-13FB-F042-988F-1B3C63623E56}" dt="2024-03-05T17:55:19.282" v="410"/>
        <pc:sldMkLst>
          <pc:docMk/>
          <pc:sldMk cId="2907972569" sldId="265"/>
        </pc:sldMkLst>
        <pc:spChg chg="mod">
          <ac:chgData name="Winkelmann, Judith" userId="3f3cd1c8-a233-4fbf-83d9-3e6d6e2cc4af" providerId="ADAL" clId="{032C8EB3-13FB-F042-988F-1B3C63623E56}" dt="2024-03-05T16:57:17.129" v="32" actId="27636"/>
          <ac:spMkLst>
            <pc:docMk/>
            <pc:sldMk cId="2907972569" sldId="265"/>
            <ac:spMk id="3" creationId="{4405CFA4-D40B-8550-07DF-D40385B5104B}"/>
          </ac:spMkLst>
        </pc:spChg>
        <pc:spChg chg="add mod">
          <ac:chgData name="Winkelmann, Judith" userId="3f3cd1c8-a233-4fbf-83d9-3e6d6e2cc4af" providerId="ADAL" clId="{032C8EB3-13FB-F042-988F-1B3C63623E56}" dt="2024-03-05T17:55:19.282" v="410"/>
          <ac:spMkLst>
            <pc:docMk/>
            <pc:sldMk cId="2907972569" sldId="265"/>
            <ac:spMk id="4" creationId="{E57C10EE-4881-A068-3A5C-A88544963C6D}"/>
          </ac:spMkLst>
        </pc:spChg>
        <pc:spChg chg="add mod">
          <ac:chgData name="Winkelmann, Judith" userId="3f3cd1c8-a233-4fbf-83d9-3e6d6e2cc4af" providerId="ADAL" clId="{032C8EB3-13FB-F042-988F-1B3C63623E56}" dt="2024-03-05T17:55:19.282" v="410"/>
          <ac:spMkLst>
            <pc:docMk/>
            <pc:sldMk cId="2907972569" sldId="265"/>
            <ac:spMk id="5" creationId="{2FA41B36-2194-6D6C-E3BB-0F1CE351BB56}"/>
          </ac:spMkLst>
        </pc:spChg>
      </pc:sldChg>
      <pc:sldChg chg="addSp modSp">
        <pc:chgData name="Winkelmann, Judith" userId="3f3cd1c8-a233-4fbf-83d9-3e6d6e2cc4af" providerId="ADAL" clId="{032C8EB3-13FB-F042-988F-1B3C63623E56}" dt="2024-03-05T17:55:19.282" v="410"/>
        <pc:sldMkLst>
          <pc:docMk/>
          <pc:sldMk cId="1145882671" sldId="266"/>
        </pc:sldMkLst>
        <pc:spChg chg="add mod">
          <ac:chgData name="Winkelmann, Judith" userId="3f3cd1c8-a233-4fbf-83d9-3e6d6e2cc4af" providerId="ADAL" clId="{032C8EB3-13FB-F042-988F-1B3C63623E56}" dt="2024-03-05T17:55:19.282" v="410"/>
          <ac:spMkLst>
            <pc:docMk/>
            <pc:sldMk cId="1145882671" sldId="266"/>
            <ac:spMk id="3" creationId="{9F8105F8-DDC4-F8AD-618D-50E3A3B33E09}"/>
          </ac:spMkLst>
        </pc:spChg>
        <pc:spChg chg="add mod">
          <ac:chgData name="Winkelmann, Judith" userId="3f3cd1c8-a233-4fbf-83d9-3e6d6e2cc4af" providerId="ADAL" clId="{032C8EB3-13FB-F042-988F-1B3C63623E56}" dt="2024-03-05T17:55:19.282" v="410"/>
          <ac:spMkLst>
            <pc:docMk/>
            <pc:sldMk cId="1145882671" sldId="266"/>
            <ac:spMk id="5" creationId="{CAEEA125-E653-3B24-375A-5B492B552213}"/>
          </ac:spMkLst>
        </pc:spChg>
      </pc:sldChg>
      <pc:sldChg chg="addSp modSp">
        <pc:chgData name="Winkelmann, Judith" userId="3f3cd1c8-a233-4fbf-83d9-3e6d6e2cc4af" providerId="ADAL" clId="{032C8EB3-13FB-F042-988F-1B3C63623E56}" dt="2024-03-05T17:55:19.282" v="410"/>
        <pc:sldMkLst>
          <pc:docMk/>
          <pc:sldMk cId="2544286396" sldId="267"/>
        </pc:sldMkLst>
        <pc:spChg chg="add mod">
          <ac:chgData name="Winkelmann, Judith" userId="3f3cd1c8-a233-4fbf-83d9-3e6d6e2cc4af" providerId="ADAL" clId="{032C8EB3-13FB-F042-988F-1B3C63623E56}" dt="2024-03-05T17:55:19.282" v="410"/>
          <ac:spMkLst>
            <pc:docMk/>
            <pc:sldMk cId="2544286396" sldId="267"/>
            <ac:spMk id="3" creationId="{4F47EFFE-6C0C-18B1-01EB-FCDD818C4CBB}"/>
          </ac:spMkLst>
        </pc:spChg>
        <pc:spChg chg="add mod">
          <ac:chgData name="Winkelmann, Judith" userId="3f3cd1c8-a233-4fbf-83d9-3e6d6e2cc4af" providerId="ADAL" clId="{032C8EB3-13FB-F042-988F-1B3C63623E56}" dt="2024-03-05T17:55:19.282" v="410"/>
          <ac:spMkLst>
            <pc:docMk/>
            <pc:sldMk cId="2544286396" sldId="267"/>
            <ac:spMk id="4" creationId="{42C5A4A4-95BD-4529-7B77-B91AEFC74C70}"/>
          </ac:spMkLst>
        </pc:spChg>
      </pc:sldChg>
      <pc:sldChg chg="addSp modSp">
        <pc:chgData name="Winkelmann, Judith" userId="3f3cd1c8-a233-4fbf-83d9-3e6d6e2cc4af" providerId="ADAL" clId="{032C8EB3-13FB-F042-988F-1B3C63623E56}" dt="2024-03-05T17:55:19.282" v="410"/>
        <pc:sldMkLst>
          <pc:docMk/>
          <pc:sldMk cId="3348373838" sldId="268"/>
        </pc:sldMkLst>
        <pc:spChg chg="add mod">
          <ac:chgData name="Winkelmann, Judith" userId="3f3cd1c8-a233-4fbf-83d9-3e6d6e2cc4af" providerId="ADAL" clId="{032C8EB3-13FB-F042-988F-1B3C63623E56}" dt="2024-03-05T17:55:19.282" v="410"/>
          <ac:spMkLst>
            <pc:docMk/>
            <pc:sldMk cId="3348373838" sldId="268"/>
            <ac:spMk id="3" creationId="{199DEC65-EC2C-E80E-80AF-B755B1305F38}"/>
          </ac:spMkLst>
        </pc:spChg>
        <pc:spChg chg="add mod">
          <ac:chgData name="Winkelmann, Judith" userId="3f3cd1c8-a233-4fbf-83d9-3e6d6e2cc4af" providerId="ADAL" clId="{032C8EB3-13FB-F042-988F-1B3C63623E56}" dt="2024-03-05T17:55:19.282" v="410"/>
          <ac:spMkLst>
            <pc:docMk/>
            <pc:sldMk cId="3348373838" sldId="268"/>
            <ac:spMk id="5" creationId="{C4B4DAA1-E6D2-7468-7094-4DD1CC0A534A}"/>
          </ac:spMkLst>
        </pc:spChg>
      </pc:sldChg>
      <pc:sldChg chg="addSp modSp">
        <pc:chgData name="Winkelmann, Judith" userId="3f3cd1c8-a233-4fbf-83d9-3e6d6e2cc4af" providerId="ADAL" clId="{032C8EB3-13FB-F042-988F-1B3C63623E56}" dt="2024-03-05T17:55:19.282" v="410"/>
        <pc:sldMkLst>
          <pc:docMk/>
          <pc:sldMk cId="3507880211" sldId="269"/>
        </pc:sldMkLst>
        <pc:spChg chg="add mod">
          <ac:chgData name="Winkelmann, Judith" userId="3f3cd1c8-a233-4fbf-83d9-3e6d6e2cc4af" providerId="ADAL" clId="{032C8EB3-13FB-F042-988F-1B3C63623E56}" dt="2024-03-05T17:55:19.282" v="410"/>
          <ac:spMkLst>
            <pc:docMk/>
            <pc:sldMk cId="3507880211" sldId="269"/>
            <ac:spMk id="3" creationId="{2CB76022-1F38-2DA4-BD4B-0EF704D1E40C}"/>
          </ac:spMkLst>
        </pc:spChg>
        <pc:spChg chg="add mod">
          <ac:chgData name="Winkelmann, Judith" userId="3f3cd1c8-a233-4fbf-83d9-3e6d6e2cc4af" providerId="ADAL" clId="{032C8EB3-13FB-F042-988F-1B3C63623E56}" dt="2024-03-05T17:55:19.282" v="410"/>
          <ac:spMkLst>
            <pc:docMk/>
            <pc:sldMk cId="3507880211" sldId="269"/>
            <ac:spMk id="5" creationId="{F0CEA75D-5BA7-7630-D030-00CD1AB94012}"/>
          </ac:spMkLst>
        </pc:spChg>
      </pc:sldChg>
      <pc:sldChg chg="addSp modSp">
        <pc:chgData name="Winkelmann, Judith" userId="3f3cd1c8-a233-4fbf-83d9-3e6d6e2cc4af" providerId="ADAL" clId="{032C8EB3-13FB-F042-988F-1B3C63623E56}" dt="2024-03-05T17:55:19.282" v="410"/>
        <pc:sldMkLst>
          <pc:docMk/>
          <pc:sldMk cId="1812049239" sldId="270"/>
        </pc:sldMkLst>
        <pc:spChg chg="add mod">
          <ac:chgData name="Winkelmann, Judith" userId="3f3cd1c8-a233-4fbf-83d9-3e6d6e2cc4af" providerId="ADAL" clId="{032C8EB3-13FB-F042-988F-1B3C63623E56}" dt="2024-03-05T17:55:19.282" v="410"/>
          <ac:spMkLst>
            <pc:docMk/>
            <pc:sldMk cId="1812049239" sldId="270"/>
            <ac:spMk id="3" creationId="{3DC69CAE-195A-CA51-7108-BE9691C9D348}"/>
          </ac:spMkLst>
        </pc:spChg>
        <pc:spChg chg="add mod">
          <ac:chgData name="Winkelmann, Judith" userId="3f3cd1c8-a233-4fbf-83d9-3e6d6e2cc4af" providerId="ADAL" clId="{032C8EB3-13FB-F042-988F-1B3C63623E56}" dt="2024-03-05T17:55:19.282" v="410"/>
          <ac:spMkLst>
            <pc:docMk/>
            <pc:sldMk cId="1812049239" sldId="270"/>
            <ac:spMk id="5" creationId="{963284D1-C8BB-A4A2-BC7F-AA7388C2F667}"/>
          </ac:spMkLst>
        </pc:spChg>
      </pc:sldChg>
      <pc:sldChg chg="addSp modSp mod">
        <pc:chgData name="Winkelmann, Judith" userId="3f3cd1c8-a233-4fbf-83d9-3e6d6e2cc4af" providerId="ADAL" clId="{032C8EB3-13FB-F042-988F-1B3C63623E56}" dt="2024-03-05T17:55:19.282" v="410"/>
        <pc:sldMkLst>
          <pc:docMk/>
          <pc:sldMk cId="2342426307" sldId="271"/>
        </pc:sldMkLst>
        <pc:spChg chg="mod">
          <ac:chgData name="Winkelmann, Judith" userId="3f3cd1c8-a233-4fbf-83d9-3e6d6e2cc4af" providerId="ADAL" clId="{032C8EB3-13FB-F042-988F-1B3C63623E56}" dt="2024-03-05T17:49:19.538" v="348" actId="113"/>
          <ac:spMkLst>
            <pc:docMk/>
            <pc:sldMk cId="2342426307" sldId="271"/>
            <ac:spMk id="2" creationId="{8BF249C3-6018-DF6B-0735-2C4F7EAA6FFF}"/>
          </ac:spMkLst>
        </pc:spChg>
        <pc:spChg chg="add mod">
          <ac:chgData name="Winkelmann, Judith" userId="3f3cd1c8-a233-4fbf-83d9-3e6d6e2cc4af" providerId="ADAL" clId="{032C8EB3-13FB-F042-988F-1B3C63623E56}" dt="2024-03-05T17:55:19.282" v="410"/>
          <ac:spMkLst>
            <pc:docMk/>
            <pc:sldMk cId="2342426307" sldId="271"/>
            <ac:spMk id="4" creationId="{49685F68-DB3D-AEA9-F6C3-3FB0B10EF7C2}"/>
          </ac:spMkLst>
        </pc:spChg>
        <pc:spChg chg="add mod">
          <ac:chgData name="Winkelmann, Judith" userId="3f3cd1c8-a233-4fbf-83d9-3e6d6e2cc4af" providerId="ADAL" clId="{032C8EB3-13FB-F042-988F-1B3C63623E56}" dt="2024-03-05T17:55:19.282" v="410"/>
          <ac:spMkLst>
            <pc:docMk/>
            <pc:sldMk cId="2342426307" sldId="271"/>
            <ac:spMk id="5" creationId="{E092A94B-9FED-091D-A7C1-EBEEB0C07F1F}"/>
          </ac:spMkLst>
        </pc:spChg>
      </pc:sldChg>
      <pc:sldChg chg="addSp modSp mod">
        <pc:chgData name="Winkelmann, Judith" userId="3f3cd1c8-a233-4fbf-83d9-3e6d6e2cc4af" providerId="ADAL" clId="{032C8EB3-13FB-F042-988F-1B3C63623E56}" dt="2024-03-05T17:55:19.282" v="410"/>
        <pc:sldMkLst>
          <pc:docMk/>
          <pc:sldMk cId="3403102372" sldId="272"/>
        </pc:sldMkLst>
        <pc:spChg chg="mod">
          <ac:chgData name="Winkelmann, Judith" userId="3f3cd1c8-a233-4fbf-83d9-3e6d6e2cc4af" providerId="ADAL" clId="{032C8EB3-13FB-F042-988F-1B3C63623E56}" dt="2024-03-05T16:56:21.511" v="12" actId="20577"/>
          <ac:spMkLst>
            <pc:docMk/>
            <pc:sldMk cId="3403102372" sldId="272"/>
            <ac:spMk id="3" creationId="{BD41833B-8627-8F76-2AD8-3EE24059D28A}"/>
          </ac:spMkLst>
        </pc:spChg>
        <pc:spChg chg="add mod">
          <ac:chgData name="Winkelmann, Judith" userId="3f3cd1c8-a233-4fbf-83d9-3e6d6e2cc4af" providerId="ADAL" clId="{032C8EB3-13FB-F042-988F-1B3C63623E56}" dt="2024-03-05T17:55:19.282" v="410"/>
          <ac:spMkLst>
            <pc:docMk/>
            <pc:sldMk cId="3403102372" sldId="272"/>
            <ac:spMk id="4" creationId="{C86DC16C-05BD-43F1-8753-D8B85CA8E974}"/>
          </ac:spMkLst>
        </pc:spChg>
        <pc:spChg chg="add mod">
          <ac:chgData name="Winkelmann, Judith" userId="3f3cd1c8-a233-4fbf-83d9-3e6d6e2cc4af" providerId="ADAL" clId="{032C8EB3-13FB-F042-988F-1B3C63623E56}" dt="2024-03-05T17:55:19.282" v="410"/>
          <ac:spMkLst>
            <pc:docMk/>
            <pc:sldMk cId="3403102372" sldId="272"/>
            <ac:spMk id="5" creationId="{1342002A-D682-2EA8-2E1B-38BEBA0C6DB0}"/>
          </ac:spMkLst>
        </pc:spChg>
      </pc:sldChg>
      <pc:sldChg chg="addSp modSp">
        <pc:chgData name="Winkelmann, Judith" userId="3f3cd1c8-a233-4fbf-83d9-3e6d6e2cc4af" providerId="ADAL" clId="{032C8EB3-13FB-F042-988F-1B3C63623E56}" dt="2024-03-05T17:55:19.282" v="410"/>
        <pc:sldMkLst>
          <pc:docMk/>
          <pc:sldMk cId="301264883" sldId="273"/>
        </pc:sldMkLst>
        <pc:spChg chg="add mod">
          <ac:chgData name="Winkelmann, Judith" userId="3f3cd1c8-a233-4fbf-83d9-3e6d6e2cc4af" providerId="ADAL" clId="{032C8EB3-13FB-F042-988F-1B3C63623E56}" dt="2024-03-05T17:55:19.282" v="410"/>
          <ac:spMkLst>
            <pc:docMk/>
            <pc:sldMk cId="301264883" sldId="273"/>
            <ac:spMk id="4" creationId="{67AE9713-E228-0E06-EAA9-AEEC0572F7B3}"/>
          </ac:spMkLst>
        </pc:spChg>
        <pc:spChg chg="add mod">
          <ac:chgData name="Winkelmann, Judith" userId="3f3cd1c8-a233-4fbf-83d9-3e6d6e2cc4af" providerId="ADAL" clId="{032C8EB3-13FB-F042-988F-1B3C63623E56}" dt="2024-03-05T17:55:19.282" v="410"/>
          <ac:spMkLst>
            <pc:docMk/>
            <pc:sldMk cId="301264883" sldId="273"/>
            <ac:spMk id="6" creationId="{815E375D-163C-BD5D-A365-7EA72B84A75F}"/>
          </ac:spMkLst>
        </pc:spChg>
      </pc:sldChg>
      <pc:sldChg chg="addSp modSp">
        <pc:chgData name="Winkelmann, Judith" userId="3f3cd1c8-a233-4fbf-83d9-3e6d6e2cc4af" providerId="ADAL" clId="{032C8EB3-13FB-F042-988F-1B3C63623E56}" dt="2024-03-05T17:55:19.282" v="410"/>
        <pc:sldMkLst>
          <pc:docMk/>
          <pc:sldMk cId="3355054627" sldId="274"/>
        </pc:sldMkLst>
        <pc:spChg chg="add mod">
          <ac:chgData name="Winkelmann, Judith" userId="3f3cd1c8-a233-4fbf-83d9-3e6d6e2cc4af" providerId="ADAL" clId="{032C8EB3-13FB-F042-988F-1B3C63623E56}" dt="2024-03-05T17:55:19.282" v="410"/>
          <ac:spMkLst>
            <pc:docMk/>
            <pc:sldMk cId="3355054627" sldId="274"/>
            <ac:spMk id="4" creationId="{C735A8EB-6A8C-F679-F3DC-94332C8305F7}"/>
          </ac:spMkLst>
        </pc:spChg>
        <pc:spChg chg="add mod">
          <ac:chgData name="Winkelmann, Judith" userId="3f3cd1c8-a233-4fbf-83d9-3e6d6e2cc4af" providerId="ADAL" clId="{032C8EB3-13FB-F042-988F-1B3C63623E56}" dt="2024-03-05T17:55:19.282" v="410"/>
          <ac:spMkLst>
            <pc:docMk/>
            <pc:sldMk cId="3355054627" sldId="274"/>
            <ac:spMk id="6" creationId="{8BC20D50-B4BC-FBCA-8226-EB315FB5D4A2}"/>
          </ac:spMkLst>
        </pc:spChg>
      </pc:sldChg>
      <pc:sldChg chg="addSp modSp">
        <pc:chgData name="Winkelmann, Judith" userId="3f3cd1c8-a233-4fbf-83d9-3e6d6e2cc4af" providerId="ADAL" clId="{032C8EB3-13FB-F042-988F-1B3C63623E56}" dt="2024-03-05T17:55:19.282" v="410"/>
        <pc:sldMkLst>
          <pc:docMk/>
          <pc:sldMk cId="3988158552" sldId="275"/>
        </pc:sldMkLst>
        <pc:spChg chg="add mod">
          <ac:chgData name="Winkelmann, Judith" userId="3f3cd1c8-a233-4fbf-83d9-3e6d6e2cc4af" providerId="ADAL" clId="{032C8EB3-13FB-F042-988F-1B3C63623E56}" dt="2024-03-05T17:55:19.282" v="410"/>
          <ac:spMkLst>
            <pc:docMk/>
            <pc:sldMk cId="3988158552" sldId="275"/>
            <ac:spMk id="4" creationId="{6F52FE67-AE7D-D13D-1D0D-CD683E91D9AB}"/>
          </ac:spMkLst>
        </pc:spChg>
        <pc:spChg chg="add mod">
          <ac:chgData name="Winkelmann, Judith" userId="3f3cd1c8-a233-4fbf-83d9-3e6d6e2cc4af" providerId="ADAL" clId="{032C8EB3-13FB-F042-988F-1B3C63623E56}" dt="2024-03-05T17:55:19.282" v="410"/>
          <ac:spMkLst>
            <pc:docMk/>
            <pc:sldMk cId="3988158552" sldId="275"/>
            <ac:spMk id="6" creationId="{9E0C7096-8318-1560-A9F7-E668441CC36B}"/>
          </ac:spMkLst>
        </pc:spChg>
      </pc:sldChg>
      <pc:sldChg chg="addSp modSp mod">
        <pc:chgData name="Winkelmann, Judith" userId="3f3cd1c8-a233-4fbf-83d9-3e6d6e2cc4af" providerId="ADAL" clId="{032C8EB3-13FB-F042-988F-1B3C63623E56}" dt="2024-03-05T17:55:19.282" v="410"/>
        <pc:sldMkLst>
          <pc:docMk/>
          <pc:sldMk cId="3810627410" sldId="276"/>
        </pc:sldMkLst>
        <pc:spChg chg="mod">
          <ac:chgData name="Winkelmann, Judith" userId="3f3cd1c8-a233-4fbf-83d9-3e6d6e2cc4af" providerId="ADAL" clId="{032C8EB3-13FB-F042-988F-1B3C63623E56}" dt="2024-03-05T17:49:13.089" v="347" actId="113"/>
          <ac:spMkLst>
            <pc:docMk/>
            <pc:sldMk cId="3810627410" sldId="276"/>
            <ac:spMk id="2" creationId="{C68CCD07-CC29-C9D5-BC17-159B49DB601B}"/>
          </ac:spMkLst>
        </pc:spChg>
        <pc:spChg chg="add mod">
          <ac:chgData name="Winkelmann, Judith" userId="3f3cd1c8-a233-4fbf-83d9-3e6d6e2cc4af" providerId="ADAL" clId="{032C8EB3-13FB-F042-988F-1B3C63623E56}" dt="2024-03-05T17:55:19.282" v="410"/>
          <ac:spMkLst>
            <pc:docMk/>
            <pc:sldMk cId="3810627410" sldId="276"/>
            <ac:spMk id="4" creationId="{11BB5076-AFD3-90BA-1E61-089C3C95CCBC}"/>
          </ac:spMkLst>
        </pc:spChg>
        <pc:spChg chg="add mod">
          <ac:chgData name="Winkelmann, Judith" userId="3f3cd1c8-a233-4fbf-83d9-3e6d6e2cc4af" providerId="ADAL" clId="{032C8EB3-13FB-F042-988F-1B3C63623E56}" dt="2024-03-05T17:55:19.282" v="410"/>
          <ac:spMkLst>
            <pc:docMk/>
            <pc:sldMk cId="3810627410" sldId="276"/>
            <ac:spMk id="5" creationId="{D37EF023-6AA7-78EB-A973-80E679F28D69}"/>
          </ac:spMkLst>
        </pc:spChg>
      </pc:sldChg>
      <pc:sldChg chg="addSp modSp">
        <pc:chgData name="Winkelmann, Judith" userId="3f3cd1c8-a233-4fbf-83d9-3e6d6e2cc4af" providerId="ADAL" clId="{032C8EB3-13FB-F042-988F-1B3C63623E56}" dt="2024-03-05T17:59:47.352" v="412" actId="20577"/>
        <pc:sldMkLst>
          <pc:docMk/>
          <pc:sldMk cId="2738330728" sldId="277"/>
        </pc:sldMkLst>
        <pc:spChg chg="add mod">
          <ac:chgData name="Winkelmann, Judith" userId="3f3cd1c8-a233-4fbf-83d9-3e6d6e2cc4af" providerId="ADAL" clId="{032C8EB3-13FB-F042-988F-1B3C63623E56}" dt="2024-03-05T17:55:19.282" v="410"/>
          <ac:spMkLst>
            <pc:docMk/>
            <pc:sldMk cId="2738330728" sldId="277"/>
            <ac:spMk id="3" creationId="{F8F59F34-EC04-CE98-1C30-9371492A7460}"/>
          </ac:spMkLst>
        </pc:spChg>
        <pc:spChg chg="add mod">
          <ac:chgData name="Winkelmann, Judith" userId="3f3cd1c8-a233-4fbf-83d9-3e6d6e2cc4af" providerId="ADAL" clId="{032C8EB3-13FB-F042-988F-1B3C63623E56}" dt="2024-03-05T17:55:19.282" v="410"/>
          <ac:spMkLst>
            <pc:docMk/>
            <pc:sldMk cId="2738330728" sldId="277"/>
            <ac:spMk id="4" creationId="{C7418D06-8DED-B389-47A1-111CC0FDD305}"/>
          </ac:spMkLst>
        </pc:spChg>
        <pc:graphicFrameChg chg="mod">
          <ac:chgData name="Winkelmann, Judith" userId="3f3cd1c8-a233-4fbf-83d9-3e6d6e2cc4af" providerId="ADAL" clId="{032C8EB3-13FB-F042-988F-1B3C63623E56}" dt="2024-03-05T17:59:47.352" v="412" actId="20577"/>
          <ac:graphicFrameMkLst>
            <pc:docMk/>
            <pc:sldMk cId="2738330728" sldId="277"/>
            <ac:graphicFrameMk id="5" creationId="{343C7723-5DC4-FE60-E27B-DBB22E421410}"/>
          </ac:graphicFrameMkLst>
        </pc:graphicFrameChg>
      </pc:sldChg>
      <pc:sldChg chg="addSp modSp mod ord">
        <pc:chgData name="Winkelmann, Judith" userId="3f3cd1c8-a233-4fbf-83d9-3e6d6e2cc4af" providerId="ADAL" clId="{032C8EB3-13FB-F042-988F-1B3C63623E56}" dt="2024-03-05T17:55:19.282" v="410"/>
        <pc:sldMkLst>
          <pc:docMk/>
          <pc:sldMk cId="3041972063" sldId="278"/>
        </pc:sldMkLst>
        <pc:spChg chg="mod">
          <ac:chgData name="Winkelmann, Judith" userId="3f3cd1c8-a233-4fbf-83d9-3e6d6e2cc4af" providerId="ADAL" clId="{032C8EB3-13FB-F042-988F-1B3C63623E56}" dt="2024-03-05T17:49:03.249" v="346" actId="113"/>
          <ac:spMkLst>
            <pc:docMk/>
            <pc:sldMk cId="3041972063" sldId="278"/>
            <ac:spMk id="2" creationId="{0BCE779A-15C9-692B-7688-1A4F2CFA7A57}"/>
          </ac:spMkLst>
        </pc:spChg>
        <pc:spChg chg="add mod">
          <ac:chgData name="Winkelmann, Judith" userId="3f3cd1c8-a233-4fbf-83d9-3e6d6e2cc4af" providerId="ADAL" clId="{032C8EB3-13FB-F042-988F-1B3C63623E56}" dt="2024-03-05T17:55:19.282" v="410"/>
          <ac:spMkLst>
            <pc:docMk/>
            <pc:sldMk cId="3041972063" sldId="278"/>
            <ac:spMk id="4" creationId="{5F6B3833-1B7A-7AFB-711A-F36432703EA6}"/>
          </ac:spMkLst>
        </pc:spChg>
        <pc:spChg chg="add mod">
          <ac:chgData name="Winkelmann, Judith" userId="3f3cd1c8-a233-4fbf-83d9-3e6d6e2cc4af" providerId="ADAL" clId="{032C8EB3-13FB-F042-988F-1B3C63623E56}" dt="2024-03-05T17:55:19.282" v="410"/>
          <ac:spMkLst>
            <pc:docMk/>
            <pc:sldMk cId="3041972063" sldId="278"/>
            <ac:spMk id="5" creationId="{20713B41-84C6-8833-AEF8-17493B8D18FF}"/>
          </ac:spMkLst>
        </pc:spChg>
      </pc:sldChg>
      <pc:sldChg chg="addSp modSp new mod setBg">
        <pc:chgData name="Winkelmann, Judith" userId="3f3cd1c8-a233-4fbf-83d9-3e6d6e2cc4af" providerId="ADAL" clId="{032C8EB3-13FB-F042-988F-1B3C63623E56}" dt="2024-03-05T17:55:19.282" v="410"/>
        <pc:sldMkLst>
          <pc:docMk/>
          <pc:sldMk cId="2524990437" sldId="279"/>
        </pc:sldMkLst>
        <pc:spChg chg="mod">
          <ac:chgData name="Winkelmann, Judith" userId="3f3cd1c8-a233-4fbf-83d9-3e6d6e2cc4af" providerId="ADAL" clId="{032C8EB3-13FB-F042-988F-1B3C63623E56}" dt="2024-03-05T17:10:25.030" v="344" actId="26606"/>
          <ac:spMkLst>
            <pc:docMk/>
            <pc:sldMk cId="2524990437" sldId="279"/>
            <ac:spMk id="2" creationId="{5D4B3374-2618-E9D1-14D3-22EC663C31A6}"/>
          </ac:spMkLst>
        </pc:spChg>
        <pc:spChg chg="mod">
          <ac:chgData name="Winkelmann, Judith" userId="3f3cd1c8-a233-4fbf-83d9-3e6d6e2cc4af" providerId="ADAL" clId="{032C8EB3-13FB-F042-988F-1B3C63623E56}" dt="2024-03-05T17:50:58.581" v="408" actId="20577"/>
          <ac:spMkLst>
            <pc:docMk/>
            <pc:sldMk cId="2524990437" sldId="279"/>
            <ac:spMk id="3" creationId="{634117D6-2185-A644-BCAA-769979675739}"/>
          </ac:spMkLst>
        </pc:spChg>
        <pc:spChg chg="add mod">
          <ac:chgData name="Winkelmann, Judith" userId="3f3cd1c8-a233-4fbf-83d9-3e6d6e2cc4af" providerId="ADAL" clId="{032C8EB3-13FB-F042-988F-1B3C63623E56}" dt="2024-03-05T17:55:19.282" v="410"/>
          <ac:spMkLst>
            <pc:docMk/>
            <pc:sldMk cId="2524990437" sldId="279"/>
            <ac:spMk id="4" creationId="{BF27D032-E76F-01A8-1943-23B324956226}"/>
          </ac:spMkLst>
        </pc:spChg>
        <pc:spChg chg="add mod">
          <ac:chgData name="Winkelmann, Judith" userId="3f3cd1c8-a233-4fbf-83d9-3e6d6e2cc4af" providerId="ADAL" clId="{032C8EB3-13FB-F042-988F-1B3C63623E56}" dt="2024-03-05T17:55:19.282" v="410"/>
          <ac:spMkLst>
            <pc:docMk/>
            <pc:sldMk cId="2524990437" sldId="279"/>
            <ac:spMk id="5" creationId="{C0F61B2C-438F-61DE-FF82-5FE223C5565D}"/>
          </ac:spMkLst>
        </pc:spChg>
        <pc:spChg chg="add">
          <ac:chgData name="Winkelmann, Judith" userId="3f3cd1c8-a233-4fbf-83d9-3e6d6e2cc4af" providerId="ADAL" clId="{032C8EB3-13FB-F042-988F-1B3C63623E56}" dt="2024-03-05T17:10:25.030" v="344" actId="26606"/>
          <ac:spMkLst>
            <pc:docMk/>
            <pc:sldMk cId="2524990437" sldId="279"/>
            <ac:spMk id="8" creationId="{100EDD19-6802-4EC3-95CE-CFFAB042CFD6}"/>
          </ac:spMkLst>
        </pc:spChg>
        <pc:spChg chg="add">
          <ac:chgData name="Winkelmann, Judith" userId="3f3cd1c8-a233-4fbf-83d9-3e6d6e2cc4af" providerId="ADAL" clId="{032C8EB3-13FB-F042-988F-1B3C63623E56}" dt="2024-03-05T17:10:25.030" v="344" actId="26606"/>
          <ac:spMkLst>
            <pc:docMk/>
            <pc:sldMk cId="2524990437" sldId="279"/>
            <ac:spMk id="10" creationId="{DB17E863-922E-4C26-BD64-E8FD41D2866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614F3F-4751-4345-96C6-8F9E90804C9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DB539EA-AA93-45F0-A1DB-07AE62A142CE}">
      <dgm:prSet/>
      <dgm:spPr/>
      <dgm:t>
        <a:bodyPr/>
        <a:lstStyle/>
        <a:p>
          <a:r>
            <a:rPr lang="de-DE" dirty="0"/>
            <a:t>Carmen Kindl-</a:t>
          </a:r>
          <a:r>
            <a:rPr lang="de-DE" dirty="0" err="1"/>
            <a:t>Beilfuß</a:t>
          </a:r>
          <a:r>
            <a:rPr lang="de-DE" dirty="0"/>
            <a:t>, Fragen </a:t>
          </a:r>
          <a:r>
            <a:rPr lang="de-DE"/>
            <a:t>können wie </a:t>
          </a:r>
          <a:r>
            <a:rPr lang="de-DE" dirty="0"/>
            <a:t>Küsse schmecken. Systemische Fragetechniken für Anfänger und Fortgeschrittene,12. Aufl. Heidelberg 2023.</a:t>
          </a:r>
          <a:endParaRPr lang="en-US" dirty="0"/>
        </a:p>
      </dgm:t>
    </dgm:pt>
    <dgm:pt modelId="{5963952E-223E-42AE-831B-D21021F8DEAC}" type="parTrans" cxnId="{5F47480A-6557-4B08-906C-E919F090C629}">
      <dgm:prSet/>
      <dgm:spPr/>
      <dgm:t>
        <a:bodyPr/>
        <a:lstStyle/>
        <a:p>
          <a:endParaRPr lang="en-US"/>
        </a:p>
      </dgm:t>
    </dgm:pt>
    <dgm:pt modelId="{9C8A819A-4468-4A70-A42C-D1F485469FF3}" type="sibTrans" cxnId="{5F47480A-6557-4B08-906C-E919F090C629}">
      <dgm:prSet/>
      <dgm:spPr/>
      <dgm:t>
        <a:bodyPr/>
        <a:lstStyle/>
        <a:p>
          <a:endParaRPr lang="en-US"/>
        </a:p>
      </dgm:t>
    </dgm:pt>
    <dgm:pt modelId="{A66EC72A-E1A6-49C9-9CE4-ACE164E3C747}">
      <dgm:prSet/>
      <dgm:spPr/>
      <dgm:t>
        <a:bodyPr/>
        <a:lstStyle/>
        <a:p>
          <a:r>
            <a:rPr lang="de-DE" dirty="0"/>
            <a:t>Diess., Fragen können wie Küsse schmecken. 111 Fragekarten für Therapie, Beratung und Coaching, 12. Aufl. Heidelberg 2023. </a:t>
          </a:r>
          <a:endParaRPr lang="en-US" dirty="0"/>
        </a:p>
      </dgm:t>
    </dgm:pt>
    <dgm:pt modelId="{24917072-89A0-4CA9-A2D0-E90F9A681DE6}" type="parTrans" cxnId="{DA4AF9DE-77B4-4533-9FFE-89C6104B17C4}">
      <dgm:prSet/>
      <dgm:spPr/>
      <dgm:t>
        <a:bodyPr/>
        <a:lstStyle/>
        <a:p>
          <a:endParaRPr lang="en-US"/>
        </a:p>
      </dgm:t>
    </dgm:pt>
    <dgm:pt modelId="{BA2E7E7E-EF93-4B0E-AB59-495814090E3C}" type="sibTrans" cxnId="{DA4AF9DE-77B4-4533-9FFE-89C6104B17C4}">
      <dgm:prSet/>
      <dgm:spPr/>
      <dgm:t>
        <a:bodyPr/>
        <a:lstStyle/>
        <a:p>
          <a:endParaRPr lang="en-US"/>
        </a:p>
      </dgm:t>
    </dgm:pt>
    <dgm:pt modelId="{C96F795F-820F-4FA9-9979-37BC4A535CFD}">
      <dgm:prSet/>
      <dgm:spPr/>
      <dgm:t>
        <a:bodyPr/>
        <a:lstStyle/>
        <a:p>
          <a:r>
            <a:rPr lang="de-DE" dirty="0"/>
            <a:t>Manfred Prior, Interventionen. 15 minimale Interventionen mit maximaler Wirkung, 19. Aufl. Heidelberg 2023.</a:t>
          </a:r>
          <a:endParaRPr lang="en-US" dirty="0"/>
        </a:p>
      </dgm:t>
    </dgm:pt>
    <dgm:pt modelId="{9084683B-C430-44C0-89B3-BD2282C479E8}" type="parTrans" cxnId="{C51D8AFC-F390-4839-AA5B-720C2D7CFDDC}">
      <dgm:prSet/>
      <dgm:spPr/>
      <dgm:t>
        <a:bodyPr/>
        <a:lstStyle/>
        <a:p>
          <a:endParaRPr lang="en-US"/>
        </a:p>
      </dgm:t>
    </dgm:pt>
    <dgm:pt modelId="{E71738D6-9841-40F0-8AD8-21AF8A50727F}" type="sibTrans" cxnId="{C51D8AFC-F390-4839-AA5B-720C2D7CFDDC}">
      <dgm:prSet/>
      <dgm:spPr/>
      <dgm:t>
        <a:bodyPr/>
        <a:lstStyle/>
        <a:p>
          <a:endParaRPr lang="en-US"/>
        </a:p>
      </dgm:t>
    </dgm:pt>
    <dgm:pt modelId="{D6C57E2E-D16E-5A40-ADB5-E7E9121E9798}" type="pres">
      <dgm:prSet presAssocID="{7C614F3F-4751-4345-96C6-8F9E90804C91}" presName="vert0" presStyleCnt="0">
        <dgm:presLayoutVars>
          <dgm:dir/>
          <dgm:animOne val="branch"/>
          <dgm:animLvl val="lvl"/>
        </dgm:presLayoutVars>
      </dgm:prSet>
      <dgm:spPr/>
    </dgm:pt>
    <dgm:pt modelId="{857ADF5D-859A-0741-8DD1-6C4DDB27D40E}" type="pres">
      <dgm:prSet presAssocID="{FDB539EA-AA93-45F0-A1DB-07AE62A142CE}" presName="thickLine" presStyleLbl="alignNode1" presStyleIdx="0" presStyleCnt="3"/>
      <dgm:spPr/>
    </dgm:pt>
    <dgm:pt modelId="{B183D8C0-C7D4-4B48-8C6C-22584A9C5649}" type="pres">
      <dgm:prSet presAssocID="{FDB539EA-AA93-45F0-A1DB-07AE62A142CE}" presName="horz1" presStyleCnt="0"/>
      <dgm:spPr/>
    </dgm:pt>
    <dgm:pt modelId="{EE3E3DE8-3892-0D4A-B63E-AD61B52D7631}" type="pres">
      <dgm:prSet presAssocID="{FDB539EA-AA93-45F0-A1DB-07AE62A142CE}" presName="tx1" presStyleLbl="revTx" presStyleIdx="0" presStyleCnt="3"/>
      <dgm:spPr/>
    </dgm:pt>
    <dgm:pt modelId="{9376888A-CF47-384F-AA5F-A8CE3013C7CB}" type="pres">
      <dgm:prSet presAssocID="{FDB539EA-AA93-45F0-A1DB-07AE62A142CE}" presName="vert1" presStyleCnt="0"/>
      <dgm:spPr/>
    </dgm:pt>
    <dgm:pt modelId="{04AE90DA-59F7-B247-BEAE-5CA52725B074}" type="pres">
      <dgm:prSet presAssocID="{A66EC72A-E1A6-49C9-9CE4-ACE164E3C747}" presName="thickLine" presStyleLbl="alignNode1" presStyleIdx="1" presStyleCnt="3"/>
      <dgm:spPr/>
    </dgm:pt>
    <dgm:pt modelId="{60E26031-61AA-D143-B99C-F5DD00C36A57}" type="pres">
      <dgm:prSet presAssocID="{A66EC72A-E1A6-49C9-9CE4-ACE164E3C747}" presName="horz1" presStyleCnt="0"/>
      <dgm:spPr/>
    </dgm:pt>
    <dgm:pt modelId="{7DA700A9-F82E-184D-9593-19FB8CFA4C63}" type="pres">
      <dgm:prSet presAssocID="{A66EC72A-E1A6-49C9-9CE4-ACE164E3C747}" presName="tx1" presStyleLbl="revTx" presStyleIdx="1" presStyleCnt="3"/>
      <dgm:spPr/>
    </dgm:pt>
    <dgm:pt modelId="{C51D66F6-2C9D-824A-ACC6-C101CF46AF2C}" type="pres">
      <dgm:prSet presAssocID="{A66EC72A-E1A6-49C9-9CE4-ACE164E3C747}" presName="vert1" presStyleCnt="0"/>
      <dgm:spPr/>
    </dgm:pt>
    <dgm:pt modelId="{46A1418F-80AC-EA46-935C-D1CF4218F6AE}" type="pres">
      <dgm:prSet presAssocID="{C96F795F-820F-4FA9-9979-37BC4A535CFD}" presName="thickLine" presStyleLbl="alignNode1" presStyleIdx="2" presStyleCnt="3"/>
      <dgm:spPr/>
    </dgm:pt>
    <dgm:pt modelId="{E8302E03-B90E-6B4D-B9B6-030DB4A5F45C}" type="pres">
      <dgm:prSet presAssocID="{C96F795F-820F-4FA9-9979-37BC4A535CFD}" presName="horz1" presStyleCnt="0"/>
      <dgm:spPr/>
    </dgm:pt>
    <dgm:pt modelId="{E70B01E2-BA2F-C440-AFA1-438F1568AE76}" type="pres">
      <dgm:prSet presAssocID="{C96F795F-820F-4FA9-9979-37BC4A535CFD}" presName="tx1" presStyleLbl="revTx" presStyleIdx="2" presStyleCnt="3"/>
      <dgm:spPr/>
    </dgm:pt>
    <dgm:pt modelId="{F894ADCA-E3D1-2848-A7A4-F3DBA7B38523}" type="pres">
      <dgm:prSet presAssocID="{C96F795F-820F-4FA9-9979-37BC4A535CFD}" presName="vert1" presStyleCnt="0"/>
      <dgm:spPr/>
    </dgm:pt>
  </dgm:ptLst>
  <dgm:cxnLst>
    <dgm:cxn modelId="{5F47480A-6557-4B08-906C-E919F090C629}" srcId="{7C614F3F-4751-4345-96C6-8F9E90804C91}" destId="{FDB539EA-AA93-45F0-A1DB-07AE62A142CE}" srcOrd="0" destOrd="0" parTransId="{5963952E-223E-42AE-831B-D21021F8DEAC}" sibTransId="{9C8A819A-4468-4A70-A42C-D1F485469FF3}"/>
    <dgm:cxn modelId="{49965D80-E734-404A-B063-F29701EB869C}" type="presOf" srcId="{C96F795F-820F-4FA9-9979-37BC4A535CFD}" destId="{E70B01E2-BA2F-C440-AFA1-438F1568AE76}" srcOrd="0" destOrd="0" presId="urn:microsoft.com/office/officeart/2008/layout/LinedList"/>
    <dgm:cxn modelId="{61EE24DC-1236-B049-AC5A-52C4BD2941DE}" type="presOf" srcId="{A66EC72A-E1A6-49C9-9CE4-ACE164E3C747}" destId="{7DA700A9-F82E-184D-9593-19FB8CFA4C63}" srcOrd="0" destOrd="0" presId="urn:microsoft.com/office/officeart/2008/layout/LinedList"/>
    <dgm:cxn modelId="{DA4AF9DE-77B4-4533-9FFE-89C6104B17C4}" srcId="{7C614F3F-4751-4345-96C6-8F9E90804C91}" destId="{A66EC72A-E1A6-49C9-9CE4-ACE164E3C747}" srcOrd="1" destOrd="0" parTransId="{24917072-89A0-4CA9-A2D0-E90F9A681DE6}" sibTransId="{BA2E7E7E-EF93-4B0E-AB59-495814090E3C}"/>
    <dgm:cxn modelId="{64C318E9-1C27-CA40-A74A-FF0E66123F11}" type="presOf" srcId="{FDB539EA-AA93-45F0-A1DB-07AE62A142CE}" destId="{EE3E3DE8-3892-0D4A-B63E-AD61B52D7631}" srcOrd="0" destOrd="0" presId="urn:microsoft.com/office/officeart/2008/layout/LinedList"/>
    <dgm:cxn modelId="{3ACD8DEF-C887-794F-AB0F-729B24C5F799}" type="presOf" srcId="{7C614F3F-4751-4345-96C6-8F9E90804C91}" destId="{D6C57E2E-D16E-5A40-ADB5-E7E9121E9798}" srcOrd="0" destOrd="0" presId="urn:microsoft.com/office/officeart/2008/layout/LinedList"/>
    <dgm:cxn modelId="{C51D8AFC-F390-4839-AA5B-720C2D7CFDDC}" srcId="{7C614F3F-4751-4345-96C6-8F9E90804C91}" destId="{C96F795F-820F-4FA9-9979-37BC4A535CFD}" srcOrd="2" destOrd="0" parTransId="{9084683B-C430-44C0-89B3-BD2282C479E8}" sibTransId="{E71738D6-9841-40F0-8AD8-21AF8A50727F}"/>
    <dgm:cxn modelId="{AA62FB25-6FCD-FA4A-84C9-498A8CD18FC5}" type="presParOf" srcId="{D6C57E2E-D16E-5A40-ADB5-E7E9121E9798}" destId="{857ADF5D-859A-0741-8DD1-6C4DDB27D40E}" srcOrd="0" destOrd="0" presId="urn:microsoft.com/office/officeart/2008/layout/LinedList"/>
    <dgm:cxn modelId="{6F40D329-1817-FB4B-855A-AFFEDD5A2849}" type="presParOf" srcId="{D6C57E2E-D16E-5A40-ADB5-E7E9121E9798}" destId="{B183D8C0-C7D4-4B48-8C6C-22584A9C5649}" srcOrd="1" destOrd="0" presId="urn:microsoft.com/office/officeart/2008/layout/LinedList"/>
    <dgm:cxn modelId="{10B9B219-38D8-304E-9709-6D57439A23C8}" type="presParOf" srcId="{B183D8C0-C7D4-4B48-8C6C-22584A9C5649}" destId="{EE3E3DE8-3892-0D4A-B63E-AD61B52D7631}" srcOrd="0" destOrd="0" presId="urn:microsoft.com/office/officeart/2008/layout/LinedList"/>
    <dgm:cxn modelId="{909EC3A0-32C0-8640-ACEB-7F16E1A64EB3}" type="presParOf" srcId="{B183D8C0-C7D4-4B48-8C6C-22584A9C5649}" destId="{9376888A-CF47-384F-AA5F-A8CE3013C7CB}" srcOrd="1" destOrd="0" presId="urn:microsoft.com/office/officeart/2008/layout/LinedList"/>
    <dgm:cxn modelId="{EAB41B9E-3E4E-8B4A-9586-4B36FA82A6C8}" type="presParOf" srcId="{D6C57E2E-D16E-5A40-ADB5-E7E9121E9798}" destId="{04AE90DA-59F7-B247-BEAE-5CA52725B074}" srcOrd="2" destOrd="0" presId="urn:microsoft.com/office/officeart/2008/layout/LinedList"/>
    <dgm:cxn modelId="{22FDF0E9-A26E-9B4D-AFA0-D374AD333B9A}" type="presParOf" srcId="{D6C57E2E-D16E-5A40-ADB5-E7E9121E9798}" destId="{60E26031-61AA-D143-B99C-F5DD00C36A57}" srcOrd="3" destOrd="0" presId="urn:microsoft.com/office/officeart/2008/layout/LinedList"/>
    <dgm:cxn modelId="{887914A9-ECC8-FA4B-8483-8A0DE7842464}" type="presParOf" srcId="{60E26031-61AA-D143-B99C-F5DD00C36A57}" destId="{7DA700A9-F82E-184D-9593-19FB8CFA4C63}" srcOrd="0" destOrd="0" presId="urn:microsoft.com/office/officeart/2008/layout/LinedList"/>
    <dgm:cxn modelId="{978875BB-94A3-0340-9C66-B93442B0CEBE}" type="presParOf" srcId="{60E26031-61AA-D143-B99C-F5DD00C36A57}" destId="{C51D66F6-2C9D-824A-ACC6-C101CF46AF2C}" srcOrd="1" destOrd="0" presId="urn:microsoft.com/office/officeart/2008/layout/LinedList"/>
    <dgm:cxn modelId="{2622C608-465B-654D-896A-7125A71E1BB1}" type="presParOf" srcId="{D6C57E2E-D16E-5A40-ADB5-E7E9121E9798}" destId="{46A1418F-80AC-EA46-935C-D1CF4218F6AE}" srcOrd="4" destOrd="0" presId="urn:microsoft.com/office/officeart/2008/layout/LinedList"/>
    <dgm:cxn modelId="{54049930-B398-5A47-995D-C39BE52ACD51}" type="presParOf" srcId="{D6C57E2E-D16E-5A40-ADB5-E7E9121E9798}" destId="{E8302E03-B90E-6B4D-B9B6-030DB4A5F45C}" srcOrd="5" destOrd="0" presId="urn:microsoft.com/office/officeart/2008/layout/LinedList"/>
    <dgm:cxn modelId="{FBBCFBB3-3397-2C45-A688-C1C478E65336}" type="presParOf" srcId="{E8302E03-B90E-6B4D-B9B6-030DB4A5F45C}" destId="{E70B01E2-BA2F-C440-AFA1-438F1568AE76}" srcOrd="0" destOrd="0" presId="urn:microsoft.com/office/officeart/2008/layout/LinedList"/>
    <dgm:cxn modelId="{563009F6-7041-2746-81A6-23676A18B4BC}" type="presParOf" srcId="{E8302E03-B90E-6B4D-B9B6-030DB4A5F45C}" destId="{F894ADCA-E3D1-2848-A7A4-F3DBA7B3852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ADF5D-859A-0741-8DD1-6C4DDB27D40E}">
      <dsp:nvSpPr>
        <dsp:cNvPr id="0" name=""/>
        <dsp:cNvSpPr/>
      </dsp:nvSpPr>
      <dsp:spPr>
        <a:xfrm>
          <a:off x="0" y="212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3E3DE8-3892-0D4A-B63E-AD61B52D7631}">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de-DE" sz="2900" kern="1200" dirty="0"/>
            <a:t>Carmen Kindl-</a:t>
          </a:r>
          <a:r>
            <a:rPr lang="de-DE" sz="2900" kern="1200" dirty="0" err="1"/>
            <a:t>Beilfuß</a:t>
          </a:r>
          <a:r>
            <a:rPr lang="de-DE" sz="2900" kern="1200" dirty="0"/>
            <a:t>, Fragen </a:t>
          </a:r>
          <a:r>
            <a:rPr lang="de-DE" sz="2900" kern="1200"/>
            <a:t>können wie </a:t>
          </a:r>
          <a:r>
            <a:rPr lang="de-DE" sz="2900" kern="1200" dirty="0"/>
            <a:t>Küsse schmecken. Systemische Fragetechniken für Anfänger und Fortgeschrittene,12. Aufl. Heidelberg 2023.</a:t>
          </a:r>
          <a:endParaRPr lang="en-US" sz="2900" kern="1200" dirty="0"/>
        </a:p>
      </dsp:txBody>
      <dsp:txXfrm>
        <a:off x="0" y="2124"/>
        <a:ext cx="10515600" cy="1449029"/>
      </dsp:txXfrm>
    </dsp:sp>
    <dsp:sp modelId="{04AE90DA-59F7-B247-BEAE-5CA52725B074}">
      <dsp:nvSpPr>
        <dsp:cNvPr id="0" name=""/>
        <dsp:cNvSpPr/>
      </dsp:nvSpPr>
      <dsp:spPr>
        <a:xfrm>
          <a:off x="0" y="145115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A700A9-F82E-184D-9593-19FB8CFA4C63}">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de-DE" sz="2900" kern="1200" dirty="0"/>
            <a:t>Diess., Fragen können wie Küsse schmecken. 111 Fragekarten für Therapie, Beratung und Coaching, 12. Aufl. Heidelberg 2023. </a:t>
          </a:r>
          <a:endParaRPr lang="en-US" sz="2900" kern="1200" dirty="0"/>
        </a:p>
      </dsp:txBody>
      <dsp:txXfrm>
        <a:off x="0" y="1451154"/>
        <a:ext cx="10515600" cy="1449029"/>
      </dsp:txXfrm>
    </dsp:sp>
    <dsp:sp modelId="{46A1418F-80AC-EA46-935C-D1CF4218F6AE}">
      <dsp:nvSpPr>
        <dsp:cNvPr id="0" name=""/>
        <dsp:cNvSpPr/>
      </dsp:nvSpPr>
      <dsp:spPr>
        <a:xfrm>
          <a:off x="0" y="2900183"/>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0B01E2-BA2F-C440-AFA1-438F1568AE76}">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de-DE" sz="2900" kern="1200" dirty="0"/>
            <a:t>Manfred Prior, Interventionen. 15 minimale Interventionen mit maximaler Wirkung, 19. Aufl. Heidelberg 2023.</a:t>
          </a:r>
          <a:endParaRPr lang="en-US" sz="2900" kern="1200" dirty="0"/>
        </a:p>
      </dsp:txBody>
      <dsp:txXfrm>
        <a:off x="0" y="2900183"/>
        <a:ext cx="10515600" cy="144902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E1CBC-24F1-FF43-9131-5596B89F1993}" type="datetimeFigureOut">
              <a:rPr lang="de-DE" smtClean="0"/>
              <a:t>06.03.24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2E54D-C05A-0447-9AA0-8D995CD036F8}" type="slidenum">
              <a:rPr lang="de-DE" smtClean="0"/>
              <a:t>‹Nr.›</a:t>
            </a:fld>
            <a:endParaRPr lang="de-DE"/>
          </a:p>
        </p:txBody>
      </p:sp>
    </p:spTree>
    <p:extLst>
      <p:ext uri="{BB962C8B-B14F-4D97-AF65-F5344CB8AC3E}">
        <p14:creationId xmlns:p14="http://schemas.microsoft.com/office/powerpoint/2010/main" val="2672960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7BF587-04A9-2A29-F050-614D26FF3F9D}"/>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47090EC7-992D-012F-647D-824DCB30CA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559BD453-2F3C-08DB-4B44-8DBD140905A0}"/>
              </a:ext>
            </a:extLst>
          </p:cNvPr>
          <p:cNvSpPr>
            <a:spLocks noGrp="1"/>
          </p:cNvSpPr>
          <p:nvPr>
            <p:ph type="dt" sz="half" idx="10"/>
          </p:nvPr>
        </p:nvSpPr>
        <p:spPr/>
        <p:txBody>
          <a:bodyPr/>
          <a:lstStyle/>
          <a:p>
            <a:fld id="{67C27934-B999-ED45-B8B6-540E1CFFDBC5}" type="datetime1">
              <a:rPr lang="de-DE" smtClean="0"/>
              <a:t>06.03.24</a:t>
            </a:fld>
            <a:endParaRPr lang="de-DE"/>
          </a:p>
        </p:txBody>
      </p:sp>
      <p:sp>
        <p:nvSpPr>
          <p:cNvPr id="5" name="Fußzeilenplatzhalter 4">
            <a:extLst>
              <a:ext uri="{FF2B5EF4-FFF2-40B4-BE49-F238E27FC236}">
                <a16:creationId xmlns:a16="http://schemas.microsoft.com/office/drawing/2014/main" id="{0635B66E-7991-C6CA-9A43-78C5C0EA1BF6}"/>
              </a:ext>
            </a:extLst>
          </p:cNvPr>
          <p:cNvSpPr>
            <a:spLocks noGrp="1"/>
          </p:cNvSpPr>
          <p:nvPr>
            <p:ph type="ftr" sz="quarter" idx="11"/>
          </p:nvPr>
        </p:nvSpPr>
        <p:spPr/>
        <p:txBody>
          <a:bodyPr/>
          <a:lstStyle/>
          <a:p>
            <a:r>
              <a:rPr lang="de-DE"/>
              <a:t>©Dr. Judith Winkelmann, Zentrum für Seelsorge</a:t>
            </a:r>
          </a:p>
        </p:txBody>
      </p:sp>
      <p:sp>
        <p:nvSpPr>
          <p:cNvPr id="6" name="Foliennummernplatzhalter 5">
            <a:extLst>
              <a:ext uri="{FF2B5EF4-FFF2-40B4-BE49-F238E27FC236}">
                <a16:creationId xmlns:a16="http://schemas.microsoft.com/office/drawing/2014/main" id="{3190BA35-12CB-DE4D-D49B-D233CD5A4796}"/>
              </a:ext>
            </a:extLst>
          </p:cNvPr>
          <p:cNvSpPr>
            <a:spLocks noGrp="1"/>
          </p:cNvSpPr>
          <p:nvPr>
            <p:ph type="sldNum" sz="quarter" idx="12"/>
          </p:nvPr>
        </p:nvSpPr>
        <p:spPr/>
        <p:txBody>
          <a:bodyPr/>
          <a:lstStyle/>
          <a:p>
            <a:fld id="{FCC8922F-52E4-9A42-B8E2-91BA9EF8871E}" type="slidenum">
              <a:rPr lang="de-DE" smtClean="0"/>
              <a:t>‹Nr.›</a:t>
            </a:fld>
            <a:endParaRPr lang="de-DE"/>
          </a:p>
        </p:txBody>
      </p:sp>
    </p:spTree>
    <p:extLst>
      <p:ext uri="{BB962C8B-B14F-4D97-AF65-F5344CB8AC3E}">
        <p14:creationId xmlns:p14="http://schemas.microsoft.com/office/powerpoint/2010/main" val="328051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FEF654-CC00-ADD5-1C89-9AC0205C9822}"/>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C28224EE-7670-D841-4CD5-44242C6841BC}"/>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BC0FEFB-2AA8-265C-0472-5D8E03227F15}"/>
              </a:ext>
            </a:extLst>
          </p:cNvPr>
          <p:cNvSpPr>
            <a:spLocks noGrp="1"/>
          </p:cNvSpPr>
          <p:nvPr>
            <p:ph type="dt" sz="half" idx="10"/>
          </p:nvPr>
        </p:nvSpPr>
        <p:spPr/>
        <p:txBody>
          <a:bodyPr/>
          <a:lstStyle/>
          <a:p>
            <a:fld id="{59482C74-9AA5-E540-AEEB-9E1ADE8A63E5}" type="datetime1">
              <a:rPr lang="de-DE" smtClean="0"/>
              <a:t>06.03.24</a:t>
            </a:fld>
            <a:endParaRPr lang="de-DE"/>
          </a:p>
        </p:txBody>
      </p:sp>
      <p:sp>
        <p:nvSpPr>
          <p:cNvPr id="5" name="Fußzeilenplatzhalter 4">
            <a:extLst>
              <a:ext uri="{FF2B5EF4-FFF2-40B4-BE49-F238E27FC236}">
                <a16:creationId xmlns:a16="http://schemas.microsoft.com/office/drawing/2014/main" id="{483AD9D4-EEED-E169-1A1A-94516509B201}"/>
              </a:ext>
            </a:extLst>
          </p:cNvPr>
          <p:cNvSpPr>
            <a:spLocks noGrp="1"/>
          </p:cNvSpPr>
          <p:nvPr>
            <p:ph type="ftr" sz="quarter" idx="11"/>
          </p:nvPr>
        </p:nvSpPr>
        <p:spPr/>
        <p:txBody>
          <a:bodyPr/>
          <a:lstStyle/>
          <a:p>
            <a:r>
              <a:rPr lang="de-DE"/>
              <a:t>©Dr. Judith Winkelmann, Zentrum für Seelsorge</a:t>
            </a:r>
          </a:p>
        </p:txBody>
      </p:sp>
      <p:sp>
        <p:nvSpPr>
          <p:cNvPr id="6" name="Foliennummernplatzhalter 5">
            <a:extLst>
              <a:ext uri="{FF2B5EF4-FFF2-40B4-BE49-F238E27FC236}">
                <a16:creationId xmlns:a16="http://schemas.microsoft.com/office/drawing/2014/main" id="{264BCD4B-C5E7-8A11-15B1-BA1553FD02FA}"/>
              </a:ext>
            </a:extLst>
          </p:cNvPr>
          <p:cNvSpPr>
            <a:spLocks noGrp="1"/>
          </p:cNvSpPr>
          <p:nvPr>
            <p:ph type="sldNum" sz="quarter" idx="12"/>
          </p:nvPr>
        </p:nvSpPr>
        <p:spPr/>
        <p:txBody>
          <a:bodyPr/>
          <a:lstStyle/>
          <a:p>
            <a:fld id="{FCC8922F-52E4-9A42-B8E2-91BA9EF8871E}" type="slidenum">
              <a:rPr lang="de-DE" smtClean="0"/>
              <a:t>‹Nr.›</a:t>
            </a:fld>
            <a:endParaRPr lang="de-DE"/>
          </a:p>
        </p:txBody>
      </p:sp>
    </p:spTree>
    <p:extLst>
      <p:ext uri="{BB962C8B-B14F-4D97-AF65-F5344CB8AC3E}">
        <p14:creationId xmlns:p14="http://schemas.microsoft.com/office/powerpoint/2010/main" val="1244997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28C4D0A9-C74C-A573-EFA5-A94C52175D56}"/>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81958E65-5709-F00D-F97C-FF529CE7834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C761A0C-DF2D-590D-D8EA-7692881986F4}"/>
              </a:ext>
            </a:extLst>
          </p:cNvPr>
          <p:cNvSpPr>
            <a:spLocks noGrp="1"/>
          </p:cNvSpPr>
          <p:nvPr>
            <p:ph type="dt" sz="half" idx="10"/>
          </p:nvPr>
        </p:nvSpPr>
        <p:spPr/>
        <p:txBody>
          <a:bodyPr/>
          <a:lstStyle/>
          <a:p>
            <a:fld id="{A99E5671-A300-8045-B258-EB69C053BF9B}" type="datetime1">
              <a:rPr lang="de-DE" smtClean="0"/>
              <a:t>06.03.24</a:t>
            </a:fld>
            <a:endParaRPr lang="de-DE"/>
          </a:p>
        </p:txBody>
      </p:sp>
      <p:sp>
        <p:nvSpPr>
          <p:cNvPr id="5" name="Fußzeilenplatzhalter 4">
            <a:extLst>
              <a:ext uri="{FF2B5EF4-FFF2-40B4-BE49-F238E27FC236}">
                <a16:creationId xmlns:a16="http://schemas.microsoft.com/office/drawing/2014/main" id="{4E894219-EBC1-EA90-6547-603DF8D28A26}"/>
              </a:ext>
            </a:extLst>
          </p:cNvPr>
          <p:cNvSpPr>
            <a:spLocks noGrp="1"/>
          </p:cNvSpPr>
          <p:nvPr>
            <p:ph type="ftr" sz="quarter" idx="11"/>
          </p:nvPr>
        </p:nvSpPr>
        <p:spPr/>
        <p:txBody>
          <a:bodyPr/>
          <a:lstStyle/>
          <a:p>
            <a:r>
              <a:rPr lang="de-DE"/>
              <a:t>©Dr. Judith Winkelmann, Zentrum für Seelsorge</a:t>
            </a:r>
          </a:p>
        </p:txBody>
      </p:sp>
      <p:sp>
        <p:nvSpPr>
          <p:cNvPr id="6" name="Foliennummernplatzhalter 5">
            <a:extLst>
              <a:ext uri="{FF2B5EF4-FFF2-40B4-BE49-F238E27FC236}">
                <a16:creationId xmlns:a16="http://schemas.microsoft.com/office/drawing/2014/main" id="{4CB4B631-BE70-AA76-8933-C7157FD7B2EC}"/>
              </a:ext>
            </a:extLst>
          </p:cNvPr>
          <p:cNvSpPr>
            <a:spLocks noGrp="1"/>
          </p:cNvSpPr>
          <p:nvPr>
            <p:ph type="sldNum" sz="quarter" idx="12"/>
          </p:nvPr>
        </p:nvSpPr>
        <p:spPr/>
        <p:txBody>
          <a:bodyPr/>
          <a:lstStyle/>
          <a:p>
            <a:fld id="{FCC8922F-52E4-9A42-B8E2-91BA9EF8871E}" type="slidenum">
              <a:rPr lang="de-DE" smtClean="0"/>
              <a:t>‹Nr.›</a:t>
            </a:fld>
            <a:endParaRPr lang="de-DE"/>
          </a:p>
        </p:txBody>
      </p:sp>
    </p:spTree>
    <p:extLst>
      <p:ext uri="{BB962C8B-B14F-4D97-AF65-F5344CB8AC3E}">
        <p14:creationId xmlns:p14="http://schemas.microsoft.com/office/powerpoint/2010/main" val="321997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8A1407-8A9C-D533-6FF7-3480DC15AB1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514EC94-C65A-2EDF-2DEC-EB61D92006B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A60CABF-3411-AAF4-5A4E-3C2337DA97D0}"/>
              </a:ext>
            </a:extLst>
          </p:cNvPr>
          <p:cNvSpPr>
            <a:spLocks noGrp="1"/>
          </p:cNvSpPr>
          <p:nvPr>
            <p:ph type="dt" sz="half" idx="10"/>
          </p:nvPr>
        </p:nvSpPr>
        <p:spPr/>
        <p:txBody>
          <a:bodyPr/>
          <a:lstStyle/>
          <a:p>
            <a:fld id="{ED20F432-A014-5D4A-87CF-DCF134CBD52C}" type="datetime1">
              <a:rPr lang="de-DE" smtClean="0"/>
              <a:t>06.03.24</a:t>
            </a:fld>
            <a:endParaRPr lang="de-DE"/>
          </a:p>
        </p:txBody>
      </p:sp>
      <p:sp>
        <p:nvSpPr>
          <p:cNvPr id="5" name="Fußzeilenplatzhalter 4">
            <a:extLst>
              <a:ext uri="{FF2B5EF4-FFF2-40B4-BE49-F238E27FC236}">
                <a16:creationId xmlns:a16="http://schemas.microsoft.com/office/drawing/2014/main" id="{2F22113D-1328-8C0D-6765-C923330817BC}"/>
              </a:ext>
            </a:extLst>
          </p:cNvPr>
          <p:cNvSpPr>
            <a:spLocks noGrp="1"/>
          </p:cNvSpPr>
          <p:nvPr>
            <p:ph type="ftr" sz="quarter" idx="11"/>
          </p:nvPr>
        </p:nvSpPr>
        <p:spPr/>
        <p:txBody>
          <a:bodyPr/>
          <a:lstStyle/>
          <a:p>
            <a:r>
              <a:rPr lang="de-DE"/>
              <a:t>©Dr. Judith Winkelmann, Zentrum für Seelsorge</a:t>
            </a:r>
          </a:p>
        </p:txBody>
      </p:sp>
      <p:sp>
        <p:nvSpPr>
          <p:cNvPr id="6" name="Foliennummernplatzhalter 5">
            <a:extLst>
              <a:ext uri="{FF2B5EF4-FFF2-40B4-BE49-F238E27FC236}">
                <a16:creationId xmlns:a16="http://schemas.microsoft.com/office/drawing/2014/main" id="{3EA610EC-7256-E88A-997B-A151FEA962E6}"/>
              </a:ext>
            </a:extLst>
          </p:cNvPr>
          <p:cNvSpPr>
            <a:spLocks noGrp="1"/>
          </p:cNvSpPr>
          <p:nvPr>
            <p:ph type="sldNum" sz="quarter" idx="12"/>
          </p:nvPr>
        </p:nvSpPr>
        <p:spPr/>
        <p:txBody>
          <a:bodyPr/>
          <a:lstStyle/>
          <a:p>
            <a:fld id="{FCC8922F-52E4-9A42-B8E2-91BA9EF8871E}" type="slidenum">
              <a:rPr lang="de-DE" smtClean="0"/>
              <a:t>‹Nr.›</a:t>
            </a:fld>
            <a:endParaRPr lang="de-DE"/>
          </a:p>
        </p:txBody>
      </p:sp>
    </p:spTree>
    <p:extLst>
      <p:ext uri="{BB962C8B-B14F-4D97-AF65-F5344CB8AC3E}">
        <p14:creationId xmlns:p14="http://schemas.microsoft.com/office/powerpoint/2010/main" val="3247718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8266DC-E73F-9F4E-DFE0-334C7ABB09BE}"/>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1F11B2B8-FE02-CD49-5A08-B5201D68A70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EC8A8D73-C135-127F-9FD0-9652A6ED6150}"/>
              </a:ext>
            </a:extLst>
          </p:cNvPr>
          <p:cNvSpPr>
            <a:spLocks noGrp="1"/>
          </p:cNvSpPr>
          <p:nvPr>
            <p:ph type="dt" sz="half" idx="10"/>
          </p:nvPr>
        </p:nvSpPr>
        <p:spPr/>
        <p:txBody>
          <a:bodyPr/>
          <a:lstStyle/>
          <a:p>
            <a:fld id="{F6E8657E-FD8F-E647-AA27-2699A411CF3C}" type="datetime1">
              <a:rPr lang="de-DE" smtClean="0"/>
              <a:t>06.03.24</a:t>
            </a:fld>
            <a:endParaRPr lang="de-DE"/>
          </a:p>
        </p:txBody>
      </p:sp>
      <p:sp>
        <p:nvSpPr>
          <p:cNvPr id="5" name="Fußzeilenplatzhalter 4">
            <a:extLst>
              <a:ext uri="{FF2B5EF4-FFF2-40B4-BE49-F238E27FC236}">
                <a16:creationId xmlns:a16="http://schemas.microsoft.com/office/drawing/2014/main" id="{097E41B5-B598-6628-CB97-C2F85393D388}"/>
              </a:ext>
            </a:extLst>
          </p:cNvPr>
          <p:cNvSpPr>
            <a:spLocks noGrp="1"/>
          </p:cNvSpPr>
          <p:nvPr>
            <p:ph type="ftr" sz="quarter" idx="11"/>
          </p:nvPr>
        </p:nvSpPr>
        <p:spPr/>
        <p:txBody>
          <a:bodyPr/>
          <a:lstStyle/>
          <a:p>
            <a:r>
              <a:rPr lang="de-DE"/>
              <a:t>©Dr. Judith Winkelmann, Zentrum für Seelsorge</a:t>
            </a:r>
          </a:p>
        </p:txBody>
      </p:sp>
      <p:sp>
        <p:nvSpPr>
          <p:cNvPr id="6" name="Foliennummernplatzhalter 5">
            <a:extLst>
              <a:ext uri="{FF2B5EF4-FFF2-40B4-BE49-F238E27FC236}">
                <a16:creationId xmlns:a16="http://schemas.microsoft.com/office/drawing/2014/main" id="{53E7B245-05E4-0BB3-33B7-6EFA058B41B3}"/>
              </a:ext>
            </a:extLst>
          </p:cNvPr>
          <p:cNvSpPr>
            <a:spLocks noGrp="1"/>
          </p:cNvSpPr>
          <p:nvPr>
            <p:ph type="sldNum" sz="quarter" idx="12"/>
          </p:nvPr>
        </p:nvSpPr>
        <p:spPr/>
        <p:txBody>
          <a:bodyPr/>
          <a:lstStyle/>
          <a:p>
            <a:fld id="{FCC8922F-52E4-9A42-B8E2-91BA9EF8871E}" type="slidenum">
              <a:rPr lang="de-DE" smtClean="0"/>
              <a:t>‹Nr.›</a:t>
            </a:fld>
            <a:endParaRPr lang="de-DE"/>
          </a:p>
        </p:txBody>
      </p:sp>
    </p:spTree>
    <p:extLst>
      <p:ext uri="{BB962C8B-B14F-4D97-AF65-F5344CB8AC3E}">
        <p14:creationId xmlns:p14="http://schemas.microsoft.com/office/powerpoint/2010/main" val="455791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523023-0B01-D2DA-D662-1E5D41EFE6F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5A39E6B-A9B3-BDD8-4702-DA4771BEA77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570509E-1D57-08F7-663B-3C4BDD5258C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26B5EB7-AD6F-89EB-34B7-DB4D6C4B9352}"/>
              </a:ext>
            </a:extLst>
          </p:cNvPr>
          <p:cNvSpPr>
            <a:spLocks noGrp="1"/>
          </p:cNvSpPr>
          <p:nvPr>
            <p:ph type="dt" sz="half" idx="10"/>
          </p:nvPr>
        </p:nvSpPr>
        <p:spPr/>
        <p:txBody>
          <a:bodyPr/>
          <a:lstStyle/>
          <a:p>
            <a:fld id="{18365377-D228-2240-9A9C-4DC251DBE4AC}" type="datetime1">
              <a:rPr lang="de-DE" smtClean="0"/>
              <a:t>06.03.24</a:t>
            </a:fld>
            <a:endParaRPr lang="de-DE"/>
          </a:p>
        </p:txBody>
      </p:sp>
      <p:sp>
        <p:nvSpPr>
          <p:cNvPr id="6" name="Fußzeilenplatzhalter 5">
            <a:extLst>
              <a:ext uri="{FF2B5EF4-FFF2-40B4-BE49-F238E27FC236}">
                <a16:creationId xmlns:a16="http://schemas.microsoft.com/office/drawing/2014/main" id="{06147791-8481-928A-9A46-D87F38568DF7}"/>
              </a:ext>
            </a:extLst>
          </p:cNvPr>
          <p:cNvSpPr>
            <a:spLocks noGrp="1"/>
          </p:cNvSpPr>
          <p:nvPr>
            <p:ph type="ftr" sz="quarter" idx="11"/>
          </p:nvPr>
        </p:nvSpPr>
        <p:spPr/>
        <p:txBody>
          <a:bodyPr/>
          <a:lstStyle/>
          <a:p>
            <a:r>
              <a:rPr lang="de-DE"/>
              <a:t>©Dr. Judith Winkelmann, Zentrum für Seelsorge</a:t>
            </a:r>
          </a:p>
        </p:txBody>
      </p:sp>
      <p:sp>
        <p:nvSpPr>
          <p:cNvPr id="7" name="Foliennummernplatzhalter 6">
            <a:extLst>
              <a:ext uri="{FF2B5EF4-FFF2-40B4-BE49-F238E27FC236}">
                <a16:creationId xmlns:a16="http://schemas.microsoft.com/office/drawing/2014/main" id="{925F14FE-3AB0-9B29-2A33-E207C9B0034A}"/>
              </a:ext>
            </a:extLst>
          </p:cNvPr>
          <p:cNvSpPr>
            <a:spLocks noGrp="1"/>
          </p:cNvSpPr>
          <p:nvPr>
            <p:ph type="sldNum" sz="quarter" idx="12"/>
          </p:nvPr>
        </p:nvSpPr>
        <p:spPr/>
        <p:txBody>
          <a:bodyPr/>
          <a:lstStyle/>
          <a:p>
            <a:fld id="{FCC8922F-52E4-9A42-B8E2-91BA9EF8871E}" type="slidenum">
              <a:rPr lang="de-DE" smtClean="0"/>
              <a:t>‹Nr.›</a:t>
            </a:fld>
            <a:endParaRPr lang="de-DE"/>
          </a:p>
        </p:txBody>
      </p:sp>
    </p:spTree>
    <p:extLst>
      <p:ext uri="{BB962C8B-B14F-4D97-AF65-F5344CB8AC3E}">
        <p14:creationId xmlns:p14="http://schemas.microsoft.com/office/powerpoint/2010/main" val="77249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D9D771-3FF1-6997-20A9-1050769ABDC1}"/>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AAFE862-7EA1-7CD8-36B5-1120658D36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3EF956F4-5DEC-21CF-D836-1FE9DF4CC31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DE5721C9-956F-33B5-F744-7BB1439FF3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6588331-619F-C696-11E7-A5A6CA16A79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2BAE00B2-0168-671B-7DE9-CC1B776E9029}"/>
              </a:ext>
            </a:extLst>
          </p:cNvPr>
          <p:cNvSpPr>
            <a:spLocks noGrp="1"/>
          </p:cNvSpPr>
          <p:nvPr>
            <p:ph type="dt" sz="half" idx="10"/>
          </p:nvPr>
        </p:nvSpPr>
        <p:spPr/>
        <p:txBody>
          <a:bodyPr/>
          <a:lstStyle/>
          <a:p>
            <a:fld id="{9E348769-F8FE-144A-83B0-E4D434B54653}" type="datetime1">
              <a:rPr lang="de-DE" smtClean="0"/>
              <a:t>06.03.24</a:t>
            </a:fld>
            <a:endParaRPr lang="de-DE"/>
          </a:p>
        </p:txBody>
      </p:sp>
      <p:sp>
        <p:nvSpPr>
          <p:cNvPr id="8" name="Fußzeilenplatzhalter 7">
            <a:extLst>
              <a:ext uri="{FF2B5EF4-FFF2-40B4-BE49-F238E27FC236}">
                <a16:creationId xmlns:a16="http://schemas.microsoft.com/office/drawing/2014/main" id="{24BE3125-2DC3-7376-EFBB-185E62BAA31C}"/>
              </a:ext>
            </a:extLst>
          </p:cNvPr>
          <p:cNvSpPr>
            <a:spLocks noGrp="1"/>
          </p:cNvSpPr>
          <p:nvPr>
            <p:ph type="ftr" sz="quarter" idx="11"/>
          </p:nvPr>
        </p:nvSpPr>
        <p:spPr/>
        <p:txBody>
          <a:bodyPr/>
          <a:lstStyle/>
          <a:p>
            <a:r>
              <a:rPr lang="de-DE"/>
              <a:t>©Dr. Judith Winkelmann, Zentrum für Seelsorge</a:t>
            </a:r>
          </a:p>
        </p:txBody>
      </p:sp>
      <p:sp>
        <p:nvSpPr>
          <p:cNvPr id="9" name="Foliennummernplatzhalter 8">
            <a:extLst>
              <a:ext uri="{FF2B5EF4-FFF2-40B4-BE49-F238E27FC236}">
                <a16:creationId xmlns:a16="http://schemas.microsoft.com/office/drawing/2014/main" id="{EF21999B-8337-C3B3-F77E-AAF34012D3F9}"/>
              </a:ext>
            </a:extLst>
          </p:cNvPr>
          <p:cNvSpPr>
            <a:spLocks noGrp="1"/>
          </p:cNvSpPr>
          <p:nvPr>
            <p:ph type="sldNum" sz="quarter" idx="12"/>
          </p:nvPr>
        </p:nvSpPr>
        <p:spPr/>
        <p:txBody>
          <a:bodyPr/>
          <a:lstStyle/>
          <a:p>
            <a:fld id="{FCC8922F-52E4-9A42-B8E2-91BA9EF8871E}" type="slidenum">
              <a:rPr lang="de-DE" smtClean="0"/>
              <a:t>‹Nr.›</a:t>
            </a:fld>
            <a:endParaRPr lang="de-DE"/>
          </a:p>
        </p:txBody>
      </p:sp>
    </p:spTree>
    <p:extLst>
      <p:ext uri="{BB962C8B-B14F-4D97-AF65-F5344CB8AC3E}">
        <p14:creationId xmlns:p14="http://schemas.microsoft.com/office/powerpoint/2010/main" val="1629111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DAF705-A5AF-FB53-D6D2-426F52FA6E9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0BE14E2A-1315-97BA-48D9-A09C9518BD35}"/>
              </a:ext>
            </a:extLst>
          </p:cNvPr>
          <p:cNvSpPr>
            <a:spLocks noGrp="1"/>
          </p:cNvSpPr>
          <p:nvPr>
            <p:ph type="dt" sz="half" idx="10"/>
          </p:nvPr>
        </p:nvSpPr>
        <p:spPr/>
        <p:txBody>
          <a:bodyPr/>
          <a:lstStyle/>
          <a:p>
            <a:fld id="{57E23C09-E9E4-2D41-BE55-0EA9DDBE9A3E}" type="datetime1">
              <a:rPr lang="de-DE" smtClean="0"/>
              <a:t>06.03.24</a:t>
            </a:fld>
            <a:endParaRPr lang="de-DE"/>
          </a:p>
        </p:txBody>
      </p:sp>
      <p:sp>
        <p:nvSpPr>
          <p:cNvPr id="4" name="Fußzeilenplatzhalter 3">
            <a:extLst>
              <a:ext uri="{FF2B5EF4-FFF2-40B4-BE49-F238E27FC236}">
                <a16:creationId xmlns:a16="http://schemas.microsoft.com/office/drawing/2014/main" id="{D0EE3256-08AE-8899-8487-A42D91073815}"/>
              </a:ext>
            </a:extLst>
          </p:cNvPr>
          <p:cNvSpPr>
            <a:spLocks noGrp="1"/>
          </p:cNvSpPr>
          <p:nvPr>
            <p:ph type="ftr" sz="quarter" idx="11"/>
          </p:nvPr>
        </p:nvSpPr>
        <p:spPr/>
        <p:txBody>
          <a:bodyPr/>
          <a:lstStyle/>
          <a:p>
            <a:r>
              <a:rPr lang="de-DE"/>
              <a:t>©Dr. Judith Winkelmann, Zentrum für Seelsorge</a:t>
            </a:r>
          </a:p>
        </p:txBody>
      </p:sp>
      <p:sp>
        <p:nvSpPr>
          <p:cNvPr id="5" name="Foliennummernplatzhalter 4">
            <a:extLst>
              <a:ext uri="{FF2B5EF4-FFF2-40B4-BE49-F238E27FC236}">
                <a16:creationId xmlns:a16="http://schemas.microsoft.com/office/drawing/2014/main" id="{081EB7D3-353C-04B9-E25C-4B063EBE17F9}"/>
              </a:ext>
            </a:extLst>
          </p:cNvPr>
          <p:cNvSpPr>
            <a:spLocks noGrp="1"/>
          </p:cNvSpPr>
          <p:nvPr>
            <p:ph type="sldNum" sz="quarter" idx="12"/>
          </p:nvPr>
        </p:nvSpPr>
        <p:spPr/>
        <p:txBody>
          <a:bodyPr/>
          <a:lstStyle/>
          <a:p>
            <a:fld id="{FCC8922F-52E4-9A42-B8E2-91BA9EF8871E}" type="slidenum">
              <a:rPr lang="de-DE" smtClean="0"/>
              <a:t>‹Nr.›</a:t>
            </a:fld>
            <a:endParaRPr lang="de-DE"/>
          </a:p>
        </p:txBody>
      </p:sp>
    </p:spTree>
    <p:extLst>
      <p:ext uri="{BB962C8B-B14F-4D97-AF65-F5344CB8AC3E}">
        <p14:creationId xmlns:p14="http://schemas.microsoft.com/office/powerpoint/2010/main" val="4029661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D48CBD6-C90F-76A6-5AA2-9F943233E157}"/>
              </a:ext>
            </a:extLst>
          </p:cNvPr>
          <p:cNvSpPr>
            <a:spLocks noGrp="1"/>
          </p:cNvSpPr>
          <p:nvPr>
            <p:ph type="dt" sz="half" idx="10"/>
          </p:nvPr>
        </p:nvSpPr>
        <p:spPr/>
        <p:txBody>
          <a:bodyPr/>
          <a:lstStyle/>
          <a:p>
            <a:fld id="{8FB4A9F4-AA2B-F444-B8CB-ADBC4DE52035}" type="datetime1">
              <a:rPr lang="de-DE" smtClean="0"/>
              <a:t>06.03.24</a:t>
            </a:fld>
            <a:endParaRPr lang="de-DE"/>
          </a:p>
        </p:txBody>
      </p:sp>
      <p:sp>
        <p:nvSpPr>
          <p:cNvPr id="3" name="Fußzeilenplatzhalter 2">
            <a:extLst>
              <a:ext uri="{FF2B5EF4-FFF2-40B4-BE49-F238E27FC236}">
                <a16:creationId xmlns:a16="http://schemas.microsoft.com/office/drawing/2014/main" id="{3878FBF4-5672-0167-8085-263C39C71D9C}"/>
              </a:ext>
            </a:extLst>
          </p:cNvPr>
          <p:cNvSpPr>
            <a:spLocks noGrp="1"/>
          </p:cNvSpPr>
          <p:nvPr>
            <p:ph type="ftr" sz="quarter" idx="11"/>
          </p:nvPr>
        </p:nvSpPr>
        <p:spPr/>
        <p:txBody>
          <a:bodyPr/>
          <a:lstStyle/>
          <a:p>
            <a:r>
              <a:rPr lang="de-DE"/>
              <a:t>©Dr. Judith Winkelmann, Zentrum für Seelsorge</a:t>
            </a:r>
          </a:p>
        </p:txBody>
      </p:sp>
      <p:sp>
        <p:nvSpPr>
          <p:cNvPr id="4" name="Foliennummernplatzhalter 3">
            <a:extLst>
              <a:ext uri="{FF2B5EF4-FFF2-40B4-BE49-F238E27FC236}">
                <a16:creationId xmlns:a16="http://schemas.microsoft.com/office/drawing/2014/main" id="{2863CC94-E93B-8853-F1FF-38879578A44C}"/>
              </a:ext>
            </a:extLst>
          </p:cNvPr>
          <p:cNvSpPr>
            <a:spLocks noGrp="1"/>
          </p:cNvSpPr>
          <p:nvPr>
            <p:ph type="sldNum" sz="quarter" idx="12"/>
          </p:nvPr>
        </p:nvSpPr>
        <p:spPr/>
        <p:txBody>
          <a:bodyPr/>
          <a:lstStyle/>
          <a:p>
            <a:fld id="{FCC8922F-52E4-9A42-B8E2-91BA9EF8871E}" type="slidenum">
              <a:rPr lang="de-DE" smtClean="0"/>
              <a:t>‹Nr.›</a:t>
            </a:fld>
            <a:endParaRPr lang="de-DE"/>
          </a:p>
        </p:txBody>
      </p:sp>
    </p:spTree>
    <p:extLst>
      <p:ext uri="{BB962C8B-B14F-4D97-AF65-F5344CB8AC3E}">
        <p14:creationId xmlns:p14="http://schemas.microsoft.com/office/powerpoint/2010/main" val="2816383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1119EB-0417-7C90-6ACB-56C386B8238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48555441-8343-9CA4-7A8A-65FEA9C6A4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6065306F-9328-70AF-BE0B-EAFDF608DC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EC63455-C972-A27D-8902-EF361D7547A7}"/>
              </a:ext>
            </a:extLst>
          </p:cNvPr>
          <p:cNvSpPr>
            <a:spLocks noGrp="1"/>
          </p:cNvSpPr>
          <p:nvPr>
            <p:ph type="dt" sz="half" idx="10"/>
          </p:nvPr>
        </p:nvSpPr>
        <p:spPr/>
        <p:txBody>
          <a:bodyPr/>
          <a:lstStyle/>
          <a:p>
            <a:fld id="{CC99FA02-F22F-CE4E-9103-3471608756E3}" type="datetime1">
              <a:rPr lang="de-DE" smtClean="0"/>
              <a:t>06.03.24</a:t>
            </a:fld>
            <a:endParaRPr lang="de-DE"/>
          </a:p>
        </p:txBody>
      </p:sp>
      <p:sp>
        <p:nvSpPr>
          <p:cNvPr id="6" name="Fußzeilenplatzhalter 5">
            <a:extLst>
              <a:ext uri="{FF2B5EF4-FFF2-40B4-BE49-F238E27FC236}">
                <a16:creationId xmlns:a16="http://schemas.microsoft.com/office/drawing/2014/main" id="{65AC58F0-F94B-6CDD-513D-5F2FFECA752D}"/>
              </a:ext>
            </a:extLst>
          </p:cNvPr>
          <p:cNvSpPr>
            <a:spLocks noGrp="1"/>
          </p:cNvSpPr>
          <p:nvPr>
            <p:ph type="ftr" sz="quarter" idx="11"/>
          </p:nvPr>
        </p:nvSpPr>
        <p:spPr/>
        <p:txBody>
          <a:bodyPr/>
          <a:lstStyle/>
          <a:p>
            <a:r>
              <a:rPr lang="de-DE"/>
              <a:t>©Dr. Judith Winkelmann, Zentrum für Seelsorge</a:t>
            </a:r>
          </a:p>
        </p:txBody>
      </p:sp>
      <p:sp>
        <p:nvSpPr>
          <p:cNvPr id="7" name="Foliennummernplatzhalter 6">
            <a:extLst>
              <a:ext uri="{FF2B5EF4-FFF2-40B4-BE49-F238E27FC236}">
                <a16:creationId xmlns:a16="http://schemas.microsoft.com/office/drawing/2014/main" id="{6A4DB116-1783-2668-C4A3-5A02A7C1A473}"/>
              </a:ext>
            </a:extLst>
          </p:cNvPr>
          <p:cNvSpPr>
            <a:spLocks noGrp="1"/>
          </p:cNvSpPr>
          <p:nvPr>
            <p:ph type="sldNum" sz="quarter" idx="12"/>
          </p:nvPr>
        </p:nvSpPr>
        <p:spPr/>
        <p:txBody>
          <a:bodyPr/>
          <a:lstStyle/>
          <a:p>
            <a:fld id="{FCC8922F-52E4-9A42-B8E2-91BA9EF8871E}" type="slidenum">
              <a:rPr lang="de-DE" smtClean="0"/>
              <a:t>‹Nr.›</a:t>
            </a:fld>
            <a:endParaRPr lang="de-DE"/>
          </a:p>
        </p:txBody>
      </p:sp>
    </p:spTree>
    <p:extLst>
      <p:ext uri="{BB962C8B-B14F-4D97-AF65-F5344CB8AC3E}">
        <p14:creationId xmlns:p14="http://schemas.microsoft.com/office/powerpoint/2010/main" val="1603546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262F31-104D-9DE5-5C70-CA7942AC65A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8E38A33C-7F53-BF49-49C9-FF15AC9AB7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2901C01-9E6D-CB82-B219-E704E29EDC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ED0404A-1900-6975-7E9B-20EFFC4699DF}"/>
              </a:ext>
            </a:extLst>
          </p:cNvPr>
          <p:cNvSpPr>
            <a:spLocks noGrp="1"/>
          </p:cNvSpPr>
          <p:nvPr>
            <p:ph type="dt" sz="half" idx="10"/>
          </p:nvPr>
        </p:nvSpPr>
        <p:spPr/>
        <p:txBody>
          <a:bodyPr/>
          <a:lstStyle/>
          <a:p>
            <a:fld id="{7C0E3A90-8656-2543-9FED-61EF0BECEAD4}" type="datetime1">
              <a:rPr lang="de-DE" smtClean="0"/>
              <a:t>06.03.24</a:t>
            </a:fld>
            <a:endParaRPr lang="de-DE"/>
          </a:p>
        </p:txBody>
      </p:sp>
      <p:sp>
        <p:nvSpPr>
          <p:cNvPr id="6" name="Fußzeilenplatzhalter 5">
            <a:extLst>
              <a:ext uri="{FF2B5EF4-FFF2-40B4-BE49-F238E27FC236}">
                <a16:creationId xmlns:a16="http://schemas.microsoft.com/office/drawing/2014/main" id="{14347526-FEE9-D9A2-1D00-9D76E5C8F2AE}"/>
              </a:ext>
            </a:extLst>
          </p:cNvPr>
          <p:cNvSpPr>
            <a:spLocks noGrp="1"/>
          </p:cNvSpPr>
          <p:nvPr>
            <p:ph type="ftr" sz="quarter" idx="11"/>
          </p:nvPr>
        </p:nvSpPr>
        <p:spPr/>
        <p:txBody>
          <a:bodyPr/>
          <a:lstStyle/>
          <a:p>
            <a:r>
              <a:rPr lang="de-DE"/>
              <a:t>©Dr. Judith Winkelmann, Zentrum für Seelsorge</a:t>
            </a:r>
          </a:p>
        </p:txBody>
      </p:sp>
      <p:sp>
        <p:nvSpPr>
          <p:cNvPr id="7" name="Foliennummernplatzhalter 6">
            <a:extLst>
              <a:ext uri="{FF2B5EF4-FFF2-40B4-BE49-F238E27FC236}">
                <a16:creationId xmlns:a16="http://schemas.microsoft.com/office/drawing/2014/main" id="{8A4C5EC8-FB0B-65B3-AC15-94B559EC1834}"/>
              </a:ext>
            </a:extLst>
          </p:cNvPr>
          <p:cNvSpPr>
            <a:spLocks noGrp="1"/>
          </p:cNvSpPr>
          <p:nvPr>
            <p:ph type="sldNum" sz="quarter" idx="12"/>
          </p:nvPr>
        </p:nvSpPr>
        <p:spPr/>
        <p:txBody>
          <a:bodyPr/>
          <a:lstStyle/>
          <a:p>
            <a:fld id="{FCC8922F-52E4-9A42-B8E2-91BA9EF8871E}" type="slidenum">
              <a:rPr lang="de-DE" smtClean="0"/>
              <a:t>‹Nr.›</a:t>
            </a:fld>
            <a:endParaRPr lang="de-DE"/>
          </a:p>
        </p:txBody>
      </p:sp>
    </p:spTree>
    <p:extLst>
      <p:ext uri="{BB962C8B-B14F-4D97-AF65-F5344CB8AC3E}">
        <p14:creationId xmlns:p14="http://schemas.microsoft.com/office/powerpoint/2010/main" val="1767527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970F5E1-E81B-352A-15E0-D7F8A25DAD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EE8CF053-E401-8F2C-AC05-C8AD12E0CF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C6B7ADB-BF6F-3EDA-486D-09484591C9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1041A84-42D9-B947-B1A8-79C77518D7C9}" type="datetime1">
              <a:rPr lang="de-DE" smtClean="0"/>
              <a:t>06.03.24</a:t>
            </a:fld>
            <a:endParaRPr lang="de-DE"/>
          </a:p>
        </p:txBody>
      </p:sp>
      <p:sp>
        <p:nvSpPr>
          <p:cNvPr id="5" name="Fußzeilenplatzhalter 4">
            <a:extLst>
              <a:ext uri="{FF2B5EF4-FFF2-40B4-BE49-F238E27FC236}">
                <a16:creationId xmlns:a16="http://schemas.microsoft.com/office/drawing/2014/main" id="{CC89145E-BF62-0100-E1E2-2AE192CECE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de-DE"/>
              <a:t>©Dr. Judith Winkelmann, Zentrum für Seelsorge</a:t>
            </a:r>
          </a:p>
        </p:txBody>
      </p:sp>
      <p:sp>
        <p:nvSpPr>
          <p:cNvPr id="6" name="Foliennummernplatzhalter 5">
            <a:extLst>
              <a:ext uri="{FF2B5EF4-FFF2-40B4-BE49-F238E27FC236}">
                <a16:creationId xmlns:a16="http://schemas.microsoft.com/office/drawing/2014/main" id="{E7A31F60-3F9D-9A87-7A02-01AE48EDFD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CC8922F-52E4-9A42-B8E2-91BA9EF8871E}" type="slidenum">
              <a:rPr lang="de-DE" smtClean="0"/>
              <a:t>‹Nr.›</a:t>
            </a:fld>
            <a:endParaRPr lang="de-DE"/>
          </a:p>
        </p:txBody>
      </p:sp>
    </p:spTree>
    <p:extLst>
      <p:ext uri="{BB962C8B-B14F-4D97-AF65-F5344CB8AC3E}">
        <p14:creationId xmlns:p14="http://schemas.microsoft.com/office/powerpoint/2010/main" val="88219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BAC4464-DD8D-2F00-4FA3-C37633F88A86}"/>
              </a:ext>
            </a:extLst>
          </p:cNvPr>
          <p:cNvSpPr>
            <a:spLocks noGrp="1"/>
          </p:cNvSpPr>
          <p:nvPr>
            <p:ph type="ctrTitle"/>
          </p:nvPr>
        </p:nvSpPr>
        <p:spPr>
          <a:xfrm>
            <a:off x="838200" y="451381"/>
            <a:ext cx="10512552" cy="4066540"/>
          </a:xfrm>
        </p:spPr>
        <p:txBody>
          <a:bodyPr anchor="b">
            <a:normAutofit/>
          </a:bodyPr>
          <a:lstStyle/>
          <a:p>
            <a:pPr algn="l"/>
            <a:r>
              <a:rPr lang="de-DE" sz="6600"/>
              <a:t>„Ich hätt‘ </a:t>
            </a:r>
            <a:r>
              <a:rPr lang="de-DE" sz="6600" dirty="0"/>
              <a:t>da </a:t>
            </a:r>
            <a:r>
              <a:rPr lang="de-DE" sz="6600"/>
              <a:t>mal ‘ne Frage …“</a:t>
            </a:r>
            <a:br>
              <a:rPr lang="de-DE" sz="6600" dirty="0"/>
            </a:br>
            <a:r>
              <a:rPr lang="de-DE" sz="5400" dirty="0"/>
              <a:t>Fragen stellen ohne auszufragen</a:t>
            </a:r>
          </a:p>
        </p:txBody>
      </p:sp>
      <p:sp>
        <p:nvSpPr>
          <p:cNvPr id="3" name="Untertitel 2">
            <a:extLst>
              <a:ext uri="{FF2B5EF4-FFF2-40B4-BE49-F238E27FC236}">
                <a16:creationId xmlns:a16="http://schemas.microsoft.com/office/drawing/2014/main" id="{0E908E31-63A7-90C0-0612-CFA897E0E7DB}"/>
              </a:ext>
            </a:extLst>
          </p:cNvPr>
          <p:cNvSpPr>
            <a:spLocks noGrp="1"/>
          </p:cNvSpPr>
          <p:nvPr>
            <p:ph type="subTitle" idx="1"/>
          </p:nvPr>
        </p:nvSpPr>
        <p:spPr>
          <a:xfrm>
            <a:off x="838199" y="4983276"/>
            <a:ext cx="10512552" cy="1126680"/>
          </a:xfrm>
        </p:spPr>
        <p:txBody>
          <a:bodyPr>
            <a:normAutofit/>
          </a:bodyPr>
          <a:lstStyle/>
          <a:p>
            <a:pPr algn="l"/>
            <a:r>
              <a:rPr lang="de-DE"/>
              <a:t>Workshop in der Mittwochsreihe der Erwachsenenbildung </a:t>
            </a:r>
          </a:p>
          <a:p>
            <a:pPr algn="l"/>
            <a:r>
              <a:rPr lang="de-DE"/>
              <a:t>Dr. Judith Winkelmann</a:t>
            </a:r>
          </a:p>
        </p:txBody>
      </p:sp>
      <p:sp>
        <p:nvSpPr>
          <p:cNvPr id="89"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9219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A74FD75-7E90-0166-5D7E-B7FC19150567}"/>
              </a:ext>
            </a:extLst>
          </p:cNvPr>
          <p:cNvSpPr>
            <a:spLocks noGrp="1"/>
          </p:cNvSpPr>
          <p:nvPr>
            <p:ph type="title"/>
          </p:nvPr>
        </p:nvSpPr>
        <p:spPr>
          <a:xfrm>
            <a:off x="1389278" y="1233241"/>
            <a:ext cx="3240506" cy="4064628"/>
          </a:xfrm>
        </p:spPr>
        <p:txBody>
          <a:bodyPr>
            <a:normAutofit/>
          </a:bodyPr>
          <a:lstStyle/>
          <a:p>
            <a:r>
              <a:rPr lang="de-DE" sz="3700">
                <a:solidFill>
                  <a:srgbClr val="FFFFFF"/>
                </a:solidFill>
              </a:rPr>
              <a:t>Einstiegsübung – Einzelarbeit (6)</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nhaltsplatzhalter 2">
            <a:extLst>
              <a:ext uri="{FF2B5EF4-FFF2-40B4-BE49-F238E27FC236}">
                <a16:creationId xmlns:a16="http://schemas.microsoft.com/office/drawing/2014/main" id="{506A26EB-4A8E-3D79-7E7B-86CA6FEB2034}"/>
              </a:ext>
            </a:extLst>
          </p:cNvPr>
          <p:cNvSpPr>
            <a:spLocks noGrp="1"/>
          </p:cNvSpPr>
          <p:nvPr>
            <p:ph idx="1"/>
          </p:nvPr>
        </p:nvSpPr>
        <p:spPr>
          <a:xfrm>
            <a:off x="6096000" y="820880"/>
            <a:ext cx="5257799" cy="4889350"/>
          </a:xfrm>
        </p:spPr>
        <p:txBody>
          <a:bodyPr anchor="t">
            <a:normAutofit/>
          </a:bodyPr>
          <a:lstStyle/>
          <a:p>
            <a:endParaRPr lang="de-DE" kern="100" dirty="0">
              <a:effectLst/>
              <a:latin typeface="Aptos" panose="020B0004020202020204" pitchFamily="34" charset="0"/>
              <a:ea typeface="Aptos" panose="020B0004020202020204" pitchFamily="34" charset="0"/>
              <a:cs typeface="Times New Roman" panose="02020603050405020304" pitchFamily="18" charset="0"/>
            </a:endParaRPr>
          </a:p>
          <a:p>
            <a:endParaRPr lang="de-DE" kern="100" dirty="0">
              <a:latin typeface="Aptos" panose="020B0004020202020204" pitchFamily="34" charset="0"/>
              <a:ea typeface="Aptos" panose="020B0004020202020204" pitchFamily="34" charset="0"/>
              <a:cs typeface="Times New Roman" panose="02020603050405020304" pitchFamily="18" charset="0"/>
            </a:endParaRPr>
          </a:p>
          <a:p>
            <a:r>
              <a:rPr lang="de-DE" kern="100" dirty="0">
                <a:effectLst/>
                <a:latin typeface="Aptos" panose="020B0004020202020204" pitchFamily="34" charset="0"/>
                <a:ea typeface="Aptos" panose="020B0004020202020204" pitchFamily="34" charset="0"/>
                <a:cs typeface="Times New Roman" panose="02020603050405020304" pitchFamily="18" charset="0"/>
              </a:rPr>
              <a:t>Schauen Sie sich Ihr Bedürfnis an. </a:t>
            </a:r>
            <a:br>
              <a:rPr lang="de-DE" kern="100" dirty="0">
                <a:effectLst/>
                <a:latin typeface="Aptos" panose="020B0004020202020204" pitchFamily="34" charset="0"/>
                <a:ea typeface="Aptos" panose="020B0004020202020204" pitchFamily="34" charset="0"/>
                <a:cs typeface="Times New Roman" panose="02020603050405020304" pitchFamily="18" charset="0"/>
              </a:rPr>
            </a:br>
            <a:r>
              <a:rPr lang="de-DE" kern="100" dirty="0">
                <a:effectLst/>
                <a:latin typeface="Aptos" panose="020B0004020202020204" pitchFamily="34" charset="0"/>
                <a:ea typeface="Aptos" panose="020B0004020202020204" pitchFamily="34" charset="0"/>
                <a:cs typeface="Times New Roman" panose="02020603050405020304" pitchFamily="18" charset="0"/>
              </a:rPr>
              <a:t>Wenn es erfüllt wäre, </a:t>
            </a:r>
            <a:br>
              <a:rPr lang="de-DE" kern="100" dirty="0">
                <a:effectLst/>
                <a:latin typeface="Aptos" panose="020B0004020202020204" pitchFamily="34" charset="0"/>
                <a:ea typeface="Aptos" panose="020B0004020202020204" pitchFamily="34" charset="0"/>
                <a:cs typeface="Times New Roman" panose="02020603050405020304" pitchFamily="18" charset="0"/>
              </a:rPr>
            </a:br>
            <a:r>
              <a:rPr lang="de-DE" kern="100" dirty="0">
                <a:effectLst/>
                <a:latin typeface="Aptos" panose="020B0004020202020204" pitchFamily="34" charset="0"/>
                <a:ea typeface="Aptos" panose="020B0004020202020204" pitchFamily="34" charset="0"/>
                <a:cs typeface="Times New Roman" panose="02020603050405020304" pitchFamily="18" charset="0"/>
              </a:rPr>
              <a:t>woran würden Sie es merken? </a:t>
            </a:r>
            <a:br>
              <a:rPr lang="de-DE" kern="100" dirty="0">
                <a:effectLst/>
                <a:latin typeface="Aptos" panose="020B0004020202020204" pitchFamily="34" charset="0"/>
                <a:ea typeface="Aptos" panose="020B0004020202020204" pitchFamily="34" charset="0"/>
                <a:cs typeface="Times New Roman" panose="02020603050405020304" pitchFamily="18" charset="0"/>
              </a:rPr>
            </a:br>
            <a:r>
              <a:rPr lang="de-DE" kern="100" dirty="0">
                <a:effectLst/>
                <a:latin typeface="Aptos" panose="020B0004020202020204" pitchFamily="34" charset="0"/>
                <a:ea typeface="Aptos" panose="020B0004020202020204" pitchFamily="34" charset="0"/>
                <a:cs typeface="Times New Roman" panose="02020603050405020304" pitchFamily="18" charset="0"/>
              </a:rPr>
              <a:t>Wie würde sich das anfühlen?</a:t>
            </a:r>
          </a:p>
          <a:p>
            <a:r>
              <a:rPr lang="de-DE" kern="100" dirty="0">
                <a:effectLst/>
                <a:latin typeface="Aptos" panose="020B0004020202020204" pitchFamily="34" charset="0"/>
                <a:ea typeface="Aptos" panose="020B0004020202020204" pitchFamily="34" charset="0"/>
                <a:cs typeface="Times New Roman" panose="02020603050405020304" pitchFamily="18" charset="0"/>
              </a:rPr>
              <a:t>Wo wären Sie dann auf einer Skala zwischen 1 und 10?</a:t>
            </a:r>
          </a:p>
          <a:p>
            <a:endParaRPr lang="de-DE"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ußzeilenplatzhalter 3">
            <a:extLst>
              <a:ext uri="{FF2B5EF4-FFF2-40B4-BE49-F238E27FC236}">
                <a16:creationId xmlns:a16="http://schemas.microsoft.com/office/drawing/2014/main" id="{D62AE01B-0B5A-6639-2B98-6148EBA328F0}"/>
              </a:ext>
            </a:extLst>
          </p:cNvPr>
          <p:cNvSpPr>
            <a:spLocks noGrp="1"/>
          </p:cNvSpPr>
          <p:nvPr>
            <p:ph type="ftr" sz="quarter" idx="11"/>
          </p:nvPr>
        </p:nvSpPr>
        <p:spPr/>
        <p:txBody>
          <a:bodyPr/>
          <a:lstStyle/>
          <a:p>
            <a:r>
              <a:rPr lang="de-DE"/>
              <a:t>©Dr. Judith Winkelmann, Zentrum für Seelsorge</a:t>
            </a:r>
          </a:p>
        </p:txBody>
      </p:sp>
      <p:sp>
        <p:nvSpPr>
          <p:cNvPr id="5" name="Foliennummernplatzhalter 4">
            <a:extLst>
              <a:ext uri="{FF2B5EF4-FFF2-40B4-BE49-F238E27FC236}">
                <a16:creationId xmlns:a16="http://schemas.microsoft.com/office/drawing/2014/main" id="{988D7865-0836-F270-E4B2-57B81B58E190}"/>
              </a:ext>
            </a:extLst>
          </p:cNvPr>
          <p:cNvSpPr>
            <a:spLocks noGrp="1"/>
          </p:cNvSpPr>
          <p:nvPr>
            <p:ph type="sldNum" sz="quarter" idx="12"/>
          </p:nvPr>
        </p:nvSpPr>
        <p:spPr/>
        <p:txBody>
          <a:bodyPr/>
          <a:lstStyle/>
          <a:p>
            <a:fld id="{FCC8922F-52E4-9A42-B8E2-91BA9EF8871E}" type="slidenum">
              <a:rPr lang="de-DE" smtClean="0"/>
              <a:t>10</a:t>
            </a:fld>
            <a:endParaRPr lang="de-DE"/>
          </a:p>
        </p:txBody>
      </p:sp>
    </p:spTree>
    <p:extLst>
      <p:ext uri="{BB962C8B-B14F-4D97-AF65-F5344CB8AC3E}">
        <p14:creationId xmlns:p14="http://schemas.microsoft.com/office/powerpoint/2010/main" val="1813024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1391DCC-FC7D-FAA6-BE5A-67A68CC97844}"/>
              </a:ext>
            </a:extLst>
          </p:cNvPr>
          <p:cNvSpPr>
            <a:spLocks noGrp="1"/>
          </p:cNvSpPr>
          <p:nvPr>
            <p:ph type="title"/>
          </p:nvPr>
        </p:nvSpPr>
        <p:spPr>
          <a:xfrm>
            <a:off x="956826" y="1112969"/>
            <a:ext cx="3937298" cy="4166010"/>
          </a:xfrm>
        </p:spPr>
        <p:txBody>
          <a:bodyPr>
            <a:normAutofit/>
          </a:bodyPr>
          <a:lstStyle/>
          <a:p>
            <a:r>
              <a:rPr lang="de-DE">
                <a:solidFill>
                  <a:srgbClr val="FFFFFF"/>
                </a:solidFill>
              </a:rPr>
              <a:t>Einstiegsübung – Einzelarbeit (7)</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nhaltsplatzhalter 2">
            <a:extLst>
              <a:ext uri="{FF2B5EF4-FFF2-40B4-BE49-F238E27FC236}">
                <a16:creationId xmlns:a16="http://schemas.microsoft.com/office/drawing/2014/main" id="{4405CFA4-D40B-8550-07DF-D40385B5104B}"/>
              </a:ext>
            </a:extLst>
          </p:cNvPr>
          <p:cNvSpPr>
            <a:spLocks noGrp="1"/>
          </p:cNvSpPr>
          <p:nvPr>
            <p:ph idx="1"/>
          </p:nvPr>
        </p:nvSpPr>
        <p:spPr>
          <a:xfrm>
            <a:off x="6096000" y="820880"/>
            <a:ext cx="5257799" cy="4889350"/>
          </a:xfrm>
        </p:spPr>
        <p:txBody>
          <a:bodyPr anchor="t">
            <a:normAutofit lnSpcReduction="10000"/>
          </a:bodyPr>
          <a:lstStyle/>
          <a:p>
            <a:endParaRPr lang="de-DE" kern="100" dirty="0">
              <a:effectLst/>
              <a:latin typeface="Aptos" panose="020B0004020202020204" pitchFamily="34" charset="0"/>
              <a:ea typeface="Aptos" panose="020B0004020202020204" pitchFamily="34" charset="0"/>
              <a:cs typeface="Times New Roman" panose="02020603050405020304" pitchFamily="18" charset="0"/>
            </a:endParaRPr>
          </a:p>
          <a:p>
            <a:endParaRPr lang="de-DE" kern="100" dirty="0">
              <a:effectLst/>
              <a:latin typeface="Aptos" panose="020B0004020202020204" pitchFamily="34" charset="0"/>
              <a:ea typeface="Aptos" panose="020B0004020202020204" pitchFamily="34" charset="0"/>
              <a:cs typeface="Times New Roman" panose="02020603050405020304" pitchFamily="18" charset="0"/>
            </a:endParaRPr>
          </a:p>
          <a:p>
            <a:r>
              <a:rPr lang="de-DE" kern="100" dirty="0">
                <a:effectLst/>
                <a:latin typeface="Aptos" panose="020B0004020202020204" pitchFamily="34" charset="0"/>
                <a:ea typeface="Aptos" panose="020B0004020202020204" pitchFamily="34" charset="0"/>
                <a:cs typeface="Times New Roman" panose="02020603050405020304" pitchFamily="18" charset="0"/>
              </a:rPr>
              <a:t>Was können Sie selbst dazu </a:t>
            </a:r>
            <a:r>
              <a:rPr lang="de-DE" kern="100" dirty="0">
                <a:latin typeface="Aptos" panose="020B0004020202020204" pitchFamily="34" charset="0"/>
                <a:ea typeface="Aptos" panose="020B0004020202020204" pitchFamily="34" charset="0"/>
                <a:cs typeface="Times New Roman" panose="02020603050405020304" pitchFamily="18" charset="0"/>
              </a:rPr>
              <a:t>beitragen</a:t>
            </a:r>
            <a:r>
              <a:rPr lang="de-DE" kern="100" dirty="0">
                <a:effectLst/>
                <a:latin typeface="Aptos" panose="020B0004020202020204" pitchFamily="34" charset="0"/>
                <a:ea typeface="Aptos" panose="020B0004020202020204" pitchFamily="34" charset="0"/>
                <a:cs typeface="Times New Roman" panose="02020603050405020304" pitchFamily="18" charset="0"/>
              </a:rPr>
              <a:t>, damit sich dieses Bedürfnis erfüllt?</a:t>
            </a:r>
            <a:br>
              <a:rPr lang="de-DE" kern="100" dirty="0">
                <a:effectLst/>
                <a:latin typeface="Aptos" panose="020B0004020202020204" pitchFamily="34" charset="0"/>
                <a:ea typeface="Aptos" panose="020B0004020202020204" pitchFamily="34" charset="0"/>
                <a:cs typeface="Times New Roman" panose="02020603050405020304" pitchFamily="18" charset="0"/>
              </a:rPr>
            </a:br>
            <a:r>
              <a:rPr lang="de-DE" kern="100" dirty="0">
                <a:effectLst/>
                <a:latin typeface="Aptos" panose="020B0004020202020204" pitchFamily="34" charset="0"/>
                <a:ea typeface="Aptos" panose="020B0004020202020204" pitchFamily="34" charset="0"/>
                <a:cs typeface="Times New Roman" panose="02020603050405020304" pitchFamily="18" charset="0"/>
              </a:rPr>
              <a:t>Notieren Sie sich Stichworte.</a:t>
            </a:r>
          </a:p>
          <a:p>
            <a:r>
              <a:rPr lang="de-DE" kern="100" dirty="0">
                <a:effectLst/>
                <a:latin typeface="Aptos" panose="020B0004020202020204" pitchFamily="34" charset="0"/>
                <a:ea typeface="Aptos" panose="020B0004020202020204" pitchFamily="34" charset="0"/>
                <a:cs typeface="Times New Roman" panose="02020603050405020304" pitchFamily="18" charset="0"/>
              </a:rPr>
              <a:t>Wo wären </a:t>
            </a:r>
            <a:r>
              <a:rPr lang="de-DE" kern="100" dirty="0">
                <a:latin typeface="Aptos" panose="020B0004020202020204" pitchFamily="34" charset="0"/>
                <a:ea typeface="Aptos" panose="020B0004020202020204" pitchFamily="34" charset="0"/>
                <a:cs typeface="Times New Roman" panose="02020603050405020304" pitchFamily="18" charset="0"/>
              </a:rPr>
              <a:t>S</a:t>
            </a:r>
            <a:r>
              <a:rPr lang="de-DE" kern="100" dirty="0">
                <a:effectLst/>
                <a:latin typeface="Aptos" panose="020B0004020202020204" pitchFamily="34" charset="0"/>
                <a:ea typeface="Aptos" panose="020B0004020202020204" pitchFamily="34" charset="0"/>
                <a:cs typeface="Times New Roman" panose="02020603050405020304" pitchFamily="18" charset="0"/>
              </a:rPr>
              <a:t>ie dann auf einer Skala zwischen 1 und 10?</a:t>
            </a:r>
          </a:p>
          <a:p>
            <a:pPr marL="0" indent="0">
              <a:buNone/>
            </a:pPr>
            <a:endParaRPr lang="de-DE" kern="100" dirty="0">
              <a:effectLst/>
              <a:latin typeface="Aptos" panose="020B0004020202020204" pitchFamily="34" charset="0"/>
              <a:ea typeface="Aptos" panose="020B0004020202020204" pitchFamily="34" charset="0"/>
              <a:cs typeface="Times New Roman" panose="02020603050405020304" pitchFamily="18" charset="0"/>
            </a:endParaRPr>
          </a:p>
          <a:p>
            <a:endParaRPr lang="de-DE" kern="100" dirty="0">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de-DE" kern="100" dirty="0">
                <a:effectLst/>
                <a:latin typeface="Aptos" panose="020B0004020202020204" pitchFamily="34" charset="0"/>
                <a:ea typeface="Aptos" panose="020B0004020202020204" pitchFamily="34" charset="0"/>
                <a:cs typeface="Times New Roman" panose="02020603050405020304" pitchFamily="18" charset="0"/>
              </a:rPr>
              <a:t>   Ende der Übung</a:t>
            </a:r>
          </a:p>
          <a:p>
            <a:endParaRPr lang="de-DE"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ußzeilenplatzhalter 3">
            <a:extLst>
              <a:ext uri="{FF2B5EF4-FFF2-40B4-BE49-F238E27FC236}">
                <a16:creationId xmlns:a16="http://schemas.microsoft.com/office/drawing/2014/main" id="{E57C10EE-4881-A068-3A5C-A88544963C6D}"/>
              </a:ext>
            </a:extLst>
          </p:cNvPr>
          <p:cNvSpPr>
            <a:spLocks noGrp="1"/>
          </p:cNvSpPr>
          <p:nvPr>
            <p:ph type="ftr" sz="quarter" idx="11"/>
          </p:nvPr>
        </p:nvSpPr>
        <p:spPr/>
        <p:txBody>
          <a:bodyPr/>
          <a:lstStyle/>
          <a:p>
            <a:r>
              <a:rPr lang="de-DE"/>
              <a:t>©Dr. Judith Winkelmann, Zentrum für Seelsorge</a:t>
            </a:r>
          </a:p>
        </p:txBody>
      </p:sp>
      <p:sp>
        <p:nvSpPr>
          <p:cNvPr id="5" name="Foliennummernplatzhalter 4">
            <a:extLst>
              <a:ext uri="{FF2B5EF4-FFF2-40B4-BE49-F238E27FC236}">
                <a16:creationId xmlns:a16="http://schemas.microsoft.com/office/drawing/2014/main" id="{2FA41B36-2194-6D6C-E3BB-0F1CE351BB56}"/>
              </a:ext>
            </a:extLst>
          </p:cNvPr>
          <p:cNvSpPr>
            <a:spLocks noGrp="1"/>
          </p:cNvSpPr>
          <p:nvPr>
            <p:ph type="sldNum" sz="quarter" idx="12"/>
          </p:nvPr>
        </p:nvSpPr>
        <p:spPr/>
        <p:txBody>
          <a:bodyPr/>
          <a:lstStyle/>
          <a:p>
            <a:fld id="{FCC8922F-52E4-9A42-B8E2-91BA9EF8871E}" type="slidenum">
              <a:rPr lang="de-DE" smtClean="0"/>
              <a:t>11</a:t>
            </a:fld>
            <a:endParaRPr lang="de-DE"/>
          </a:p>
        </p:txBody>
      </p:sp>
    </p:spTree>
    <p:extLst>
      <p:ext uri="{BB962C8B-B14F-4D97-AF65-F5344CB8AC3E}">
        <p14:creationId xmlns:p14="http://schemas.microsoft.com/office/powerpoint/2010/main" val="2907972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D6F4E1C-5946-8185-9746-49B971BD821C}"/>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Hinter jeder Frage lauert eine Hypothese</a:t>
            </a:r>
          </a:p>
        </p:txBody>
      </p:sp>
      <p:pic>
        <p:nvPicPr>
          <p:cNvPr id="4" name="Inhaltsplatzhalter 3">
            <a:extLst>
              <a:ext uri="{FF2B5EF4-FFF2-40B4-BE49-F238E27FC236}">
                <a16:creationId xmlns:a16="http://schemas.microsoft.com/office/drawing/2014/main" id="{B73EF44E-5B1D-4336-4891-EEB6E5679588}"/>
              </a:ext>
            </a:extLst>
          </p:cNvPr>
          <p:cNvPicPr>
            <a:picLocks noGrp="1" noChangeAspect="1"/>
          </p:cNvPicPr>
          <p:nvPr>
            <p:ph idx="1"/>
          </p:nvPr>
        </p:nvPicPr>
        <p:blipFill>
          <a:blip r:embed="rId2"/>
          <a:stretch>
            <a:fillRect/>
          </a:stretch>
        </p:blipFill>
        <p:spPr>
          <a:xfrm rot="16200000">
            <a:off x="5785945" y="37485"/>
            <a:ext cx="4763441" cy="6780700"/>
          </a:xfrm>
          <a:prstGeom prst="rect">
            <a:avLst/>
          </a:prstGeom>
        </p:spPr>
      </p:pic>
      <p:sp>
        <p:nvSpPr>
          <p:cNvPr id="3" name="Fußzeilenplatzhalter 2">
            <a:extLst>
              <a:ext uri="{FF2B5EF4-FFF2-40B4-BE49-F238E27FC236}">
                <a16:creationId xmlns:a16="http://schemas.microsoft.com/office/drawing/2014/main" id="{9F8105F8-DDC4-F8AD-618D-50E3A3B33E09}"/>
              </a:ext>
            </a:extLst>
          </p:cNvPr>
          <p:cNvSpPr>
            <a:spLocks noGrp="1"/>
          </p:cNvSpPr>
          <p:nvPr>
            <p:ph type="ftr" sz="quarter" idx="11"/>
          </p:nvPr>
        </p:nvSpPr>
        <p:spPr/>
        <p:txBody>
          <a:bodyPr/>
          <a:lstStyle/>
          <a:p>
            <a:r>
              <a:rPr lang="de-DE"/>
              <a:t>©Dr. Judith Winkelmann, Zentrum für Seelsorge</a:t>
            </a:r>
          </a:p>
        </p:txBody>
      </p:sp>
      <p:sp>
        <p:nvSpPr>
          <p:cNvPr id="5" name="Foliennummernplatzhalter 4">
            <a:extLst>
              <a:ext uri="{FF2B5EF4-FFF2-40B4-BE49-F238E27FC236}">
                <a16:creationId xmlns:a16="http://schemas.microsoft.com/office/drawing/2014/main" id="{CAEEA125-E653-3B24-375A-5B492B552213}"/>
              </a:ext>
            </a:extLst>
          </p:cNvPr>
          <p:cNvSpPr>
            <a:spLocks noGrp="1"/>
          </p:cNvSpPr>
          <p:nvPr>
            <p:ph type="sldNum" sz="quarter" idx="12"/>
          </p:nvPr>
        </p:nvSpPr>
        <p:spPr/>
        <p:txBody>
          <a:bodyPr/>
          <a:lstStyle/>
          <a:p>
            <a:fld id="{FCC8922F-52E4-9A42-B8E2-91BA9EF8871E}" type="slidenum">
              <a:rPr lang="de-DE" smtClean="0"/>
              <a:t>12</a:t>
            </a:fld>
            <a:endParaRPr lang="de-DE"/>
          </a:p>
        </p:txBody>
      </p:sp>
    </p:spTree>
    <p:extLst>
      <p:ext uri="{BB962C8B-B14F-4D97-AF65-F5344CB8AC3E}">
        <p14:creationId xmlns:p14="http://schemas.microsoft.com/office/powerpoint/2010/main" val="1145882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789CA51-73C8-F27E-56F2-B7E9FEBEA5FD}"/>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dirty="0">
                <a:solidFill>
                  <a:srgbClr val="FFFFFF"/>
                </a:solidFill>
                <a:latin typeface="+mj-lt"/>
                <a:ea typeface="+mj-ea"/>
                <a:cs typeface="+mj-cs"/>
              </a:rPr>
              <a:t>Das </a:t>
            </a:r>
            <a:r>
              <a:rPr lang="en-US" sz="3300" kern="1200" dirty="0" err="1">
                <a:solidFill>
                  <a:srgbClr val="FFFFFF"/>
                </a:solidFill>
                <a:latin typeface="+mj-lt"/>
                <a:ea typeface="+mj-ea"/>
                <a:cs typeface="+mj-cs"/>
              </a:rPr>
              <a:t>alte</a:t>
            </a:r>
            <a:r>
              <a:rPr lang="en-US" sz="3300" kern="1200" dirty="0">
                <a:solidFill>
                  <a:srgbClr val="FFFFFF"/>
                </a:solidFill>
                <a:latin typeface="+mj-lt"/>
                <a:ea typeface="+mj-ea"/>
                <a:cs typeface="+mj-cs"/>
              </a:rPr>
              <a:t> Sender-</a:t>
            </a:r>
            <a:r>
              <a:rPr lang="en-US" sz="3300" kern="1200" dirty="0" err="1">
                <a:solidFill>
                  <a:srgbClr val="FFFFFF"/>
                </a:solidFill>
                <a:latin typeface="+mj-lt"/>
                <a:ea typeface="+mj-ea"/>
                <a:cs typeface="+mj-cs"/>
              </a:rPr>
              <a:t>Empfänger</a:t>
            </a:r>
            <a:r>
              <a:rPr lang="en-US" sz="3300" kern="1200" dirty="0">
                <a:solidFill>
                  <a:srgbClr val="FFFFFF"/>
                </a:solidFill>
                <a:latin typeface="+mj-lt"/>
                <a:ea typeface="+mj-ea"/>
                <a:cs typeface="+mj-cs"/>
              </a:rPr>
              <a:t>-Modell</a:t>
            </a:r>
          </a:p>
        </p:txBody>
      </p:sp>
      <p:pic>
        <p:nvPicPr>
          <p:cNvPr id="7" name="Inhaltsplatzhalter 6">
            <a:extLst>
              <a:ext uri="{FF2B5EF4-FFF2-40B4-BE49-F238E27FC236}">
                <a16:creationId xmlns:a16="http://schemas.microsoft.com/office/drawing/2014/main" id="{45E34585-75F3-54F8-E214-9572F727CCE8}"/>
              </a:ext>
            </a:extLst>
          </p:cNvPr>
          <p:cNvPicPr>
            <a:picLocks noGrp="1" noChangeAspect="1"/>
          </p:cNvPicPr>
          <p:nvPr>
            <p:ph idx="1"/>
          </p:nvPr>
        </p:nvPicPr>
        <p:blipFill>
          <a:blip r:embed="rId2"/>
          <a:stretch>
            <a:fillRect/>
          </a:stretch>
        </p:blipFill>
        <p:spPr>
          <a:xfrm rot="16200000">
            <a:off x="5785945" y="37485"/>
            <a:ext cx="4763441" cy="6780700"/>
          </a:xfrm>
          <a:prstGeom prst="rect">
            <a:avLst/>
          </a:prstGeom>
        </p:spPr>
      </p:pic>
      <p:sp>
        <p:nvSpPr>
          <p:cNvPr id="3" name="Fußzeilenplatzhalter 2">
            <a:extLst>
              <a:ext uri="{FF2B5EF4-FFF2-40B4-BE49-F238E27FC236}">
                <a16:creationId xmlns:a16="http://schemas.microsoft.com/office/drawing/2014/main" id="{4F47EFFE-6C0C-18B1-01EB-FCDD818C4CBB}"/>
              </a:ext>
            </a:extLst>
          </p:cNvPr>
          <p:cNvSpPr>
            <a:spLocks noGrp="1"/>
          </p:cNvSpPr>
          <p:nvPr>
            <p:ph type="ftr" sz="quarter" idx="11"/>
          </p:nvPr>
        </p:nvSpPr>
        <p:spPr/>
        <p:txBody>
          <a:bodyPr/>
          <a:lstStyle/>
          <a:p>
            <a:r>
              <a:rPr lang="de-DE"/>
              <a:t>©Dr. Judith Winkelmann, Zentrum für Seelsorge</a:t>
            </a:r>
          </a:p>
        </p:txBody>
      </p:sp>
      <p:sp>
        <p:nvSpPr>
          <p:cNvPr id="4" name="Foliennummernplatzhalter 3">
            <a:extLst>
              <a:ext uri="{FF2B5EF4-FFF2-40B4-BE49-F238E27FC236}">
                <a16:creationId xmlns:a16="http://schemas.microsoft.com/office/drawing/2014/main" id="{42C5A4A4-95BD-4529-7B77-B91AEFC74C70}"/>
              </a:ext>
            </a:extLst>
          </p:cNvPr>
          <p:cNvSpPr>
            <a:spLocks noGrp="1"/>
          </p:cNvSpPr>
          <p:nvPr>
            <p:ph type="sldNum" sz="quarter" idx="12"/>
          </p:nvPr>
        </p:nvSpPr>
        <p:spPr/>
        <p:txBody>
          <a:bodyPr/>
          <a:lstStyle/>
          <a:p>
            <a:fld id="{FCC8922F-52E4-9A42-B8E2-91BA9EF8871E}" type="slidenum">
              <a:rPr lang="de-DE" smtClean="0"/>
              <a:t>13</a:t>
            </a:fld>
            <a:endParaRPr lang="de-DE"/>
          </a:p>
        </p:txBody>
      </p:sp>
    </p:spTree>
    <p:extLst>
      <p:ext uri="{BB962C8B-B14F-4D97-AF65-F5344CB8AC3E}">
        <p14:creationId xmlns:p14="http://schemas.microsoft.com/office/powerpoint/2010/main" val="2544286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5B559D6-1B27-565C-F086-F07FDA400C1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Das </a:t>
            </a:r>
            <a:r>
              <a:rPr lang="en-US" sz="3600" kern="1200" dirty="0" err="1">
                <a:solidFill>
                  <a:srgbClr val="FFFFFF"/>
                </a:solidFill>
                <a:latin typeface="+mj-lt"/>
                <a:ea typeface="+mj-ea"/>
                <a:cs typeface="+mj-cs"/>
              </a:rPr>
              <a:t>neue</a:t>
            </a:r>
            <a:r>
              <a:rPr lang="en-US" sz="3600" kern="1200" dirty="0">
                <a:solidFill>
                  <a:srgbClr val="FFFFFF"/>
                </a:solidFill>
                <a:latin typeface="+mj-lt"/>
                <a:ea typeface="+mj-ea"/>
                <a:cs typeface="+mj-cs"/>
              </a:rPr>
              <a:t> Modell</a:t>
            </a:r>
          </a:p>
        </p:txBody>
      </p:sp>
      <p:pic>
        <p:nvPicPr>
          <p:cNvPr id="4" name="Inhaltsplatzhalter 3">
            <a:extLst>
              <a:ext uri="{FF2B5EF4-FFF2-40B4-BE49-F238E27FC236}">
                <a16:creationId xmlns:a16="http://schemas.microsoft.com/office/drawing/2014/main" id="{1E9C9EFC-0F6E-62E5-E585-AD77FE9D6A25}"/>
              </a:ext>
            </a:extLst>
          </p:cNvPr>
          <p:cNvPicPr>
            <a:picLocks noGrp="1" noChangeAspect="1"/>
          </p:cNvPicPr>
          <p:nvPr>
            <p:ph idx="1"/>
          </p:nvPr>
        </p:nvPicPr>
        <p:blipFill>
          <a:blip r:embed="rId2"/>
          <a:stretch>
            <a:fillRect/>
          </a:stretch>
        </p:blipFill>
        <p:spPr>
          <a:xfrm rot="16200000">
            <a:off x="5785945" y="37485"/>
            <a:ext cx="4763441" cy="6780700"/>
          </a:xfrm>
          <a:prstGeom prst="rect">
            <a:avLst/>
          </a:prstGeom>
        </p:spPr>
      </p:pic>
      <p:sp>
        <p:nvSpPr>
          <p:cNvPr id="3" name="Fußzeilenplatzhalter 2">
            <a:extLst>
              <a:ext uri="{FF2B5EF4-FFF2-40B4-BE49-F238E27FC236}">
                <a16:creationId xmlns:a16="http://schemas.microsoft.com/office/drawing/2014/main" id="{199DEC65-EC2C-E80E-80AF-B755B1305F38}"/>
              </a:ext>
            </a:extLst>
          </p:cNvPr>
          <p:cNvSpPr>
            <a:spLocks noGrp="1"/>
          </p:cNvSpPr>
          <p:nvPr>
            <p:ph type="ftr" sz="quarter" idx="11"/>
          </p:nvPr>
        </p:nvSpPr>
        <p:spPr/>
        <p:txBody>
          <a:bodyPr/>
          <a:lstStyle/>
          <a:p>
            <a:r>
              <a:rPr lang="de-DE"/>
              <a:t>©Dr. Judith Winkelmann, Zentrum für Seelsorge</a:t>
            </a:r>
          </a:p>
        </p:txBody>
      </p:sp>
      <p:sp>
        <p:nvSpPr>
          <p:cNvPr id="5" name="Foliennummernplatzhalter 4">
            <a:extLst>
              <a:ext uri="{FF2B5EF4-FFF2-40B4-BE49-F238E27FC236}">
                <a16:creationId xmlns:a16="http://schemas.microsoft.com/office/drawing/2014/main" id="{C4B4DAA1-E6D2-7468-7094-4DD1CC0A534A}"/>
              </a:ext>
            </a:extLst>
          </p:cNvPr>
          <p:cNvSpPr>
            <a:spLocks noGrp="1"/>
          </p:cNvSpPr>
          <p:nvPr>
            <p:ph type="sldNum" sz="quarter" idx="12"/>
          </p:nvPr>
        </p:nvSpPr>
        <p:spPr/>
        <p:txBody>
          <a:bodyPr/>
          <a:lstStyle/>
          <a:p>
            <a:fld id="{FCC8922F-52E4-9A42-B8E2-91BA9EF8871E}" type="slidenum">
              <a:rPr lang="de-DE" smtClean="0"/>
              <a:t>14</a:t>
            </a:fld>
            <a:endParaRPr lang="de-DE"/>
          </a:p>
        </p:txBody>
      </p:sp>
    </p:spTree>
    <p:extLst>
      <p:ext uri="{BB962C8B-B14F-4D97-AF65-F5344CB8AC3E}">
        <p14:creationId xmlns:p14="http://schemas.microsoft.com/office/powerpoint/2010/main" val="3348373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44022A6-EBCA-3617-D6F1-AB4D2026F2BE}"/>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800" kern="1200" dirty="0" err="1">
                <a:solidFill>
                  <a:srgbClr val="FFFFFF"/>
                </a:solidFill>
                <a:latin typeface="+mj-lt"/>
                <a:ea typeface="+mj-ea"/>
                <a:cs typeface="+mj-cs"/>
              </a:rPr>
              <a:t>Systeme</a:t>
            </a:r>
            <a:r>
              <a:rPr lang="en-US" sz="2800" kern="1200" dirty="0">
                <a:solidFill>
                  <a:srgbClr val="FFFFFF"/>
                </a:solidFill>
                <a:latin typeface="+mj-lt"/>
                <a:ea typeface="+mj-ea"/>
                <a:cs typeface="+mj-cs"/>
              </a:rPr>
              <a:t> </a:t>
            </a:r>
            <a:br>
              <a:rPr lang="en-US" sz="2800" kern="1200" dirty="0">
                <a:solidFill>
                  <a:srgbClr val="FFFFFF"/>
                </a:solidFill>
                <a:latin typeface="+mj-lt"/>
                <a:ea typeface="+mj-ea"/>
                <a:cs typeface="+mj-cs"/>
              </a:rPr>
            </a:br>
            <a:r>
              <a:rPr lang="en-US" sz="2800" kern="1200" dirty="0">
                <a:solidFill>
                  <a:srgbClr val="FFFFFF"/>
                </a:solidFill>
                <a:latin typeface="+mj-lt"/>
                <a:ea typeface="+mj-ea"/>
                <a:cs typeface="+mj-cs"/>
              </a:rPr>
              <a:t>und </a:t>
            </a:r>
            <a:br>
              <a:rPr lang="en-US" sz="2800" kern="1200" dirty="0">
                <a:solidFill>
                  <a:srgbClr val="FFFFFF"/>
                </a:solidFill>
                <a:latin typeface="+mj-lt"/>
                <a:ea typeface="+mj-ea"/>
                <a:cs typeface="+mj-cs"/>
              </a:rPr>
            </a:br>
            <a:r>
              <a:rPr lang="en-US" sz="2800" dirty="0" err="1">
                <a:solidFill>
                  <a:srgbClr val="FFFFFF"/>
                </a:solidFill>
              </a:rPr>
              <a:t>Irritationen</a:t>
            </a:r>
            <a:endParaRPr lang="en-US" sz="2800" kern="1200" dirty="0">
              <a:solidFill>
                <a:srgbClr val="FFFFFF"/>
              </a:solidFill>
              <a:latin typeface="+mj-lt"/>
              <a:ea typeface="+mj-ea"/>
              <a:cs typeface="+mj-cs"/>
            </a:endParaRPr>
          </a:p>
        </p:txBody>
      </p:sp>
      <p:pic>
        <p:nvPicPr>
          <p:cNvPr id="4" name="Inhaltsplatzhalter 3">
            <a:extLst>
              <a:ext uri="{FF2B5EF4-FFF2-40B4-BE49-F238E27FC236}">
                <a16:creationId xmlns:a16="http://schemas.microsoft.com/office/drawing/2014/main" id="{0C6803F9-4639-E407-B76A-1C1F4F9F4698}"/>
              </a:ext>
            </a:extLst>
          </p:cNvPr>
          <p:cNvPicPr>
            <a:picLocks noGrp="1" noChangeAspect="1"/>
          </p:cNvPicPr>
          <p:nvPr>
            <p:ph idx="1"/>
          </p:nvPr>
        </p:nvPicPr>
        <p:blipFill>
          <a:blip r:embed="rId2"/>
          <a:stretch>
            <a:fillRect/>
          </a:stretch>
        </p:blipFill>
        <p:spPr>
          <a:xfrm rot="16200000">
            <a:off x="5392431" y="-162994"/>
            <a:ext cx="5088192" cy="7242979"/>
          </a:xfrm>
          <a:prstGeom prst="rect">
            <a:avLst/>
          </a:prstGeom>
        </p:spPr>
      </p:pic>
      <p:sp>
        <p:nvSpPr>
          <p:cNvPr id="3" name="Fußzeilenplatzhalter 2">
            <a:extLst>
              <a:ext uri="{FF2B5EF4-FFF2-40B4-BE49-F238E27FC236}">
                <a16:creationId xmlns:a16="http://schemas.microsoft.com/office/drawing/2014/main" id="{2CB76022-1F38-2DA4-BD4B-0EF704D1E40C}"/>
              </a:ext>
            </a:extLst>
          </p:cNvPr>
          <p:cNvSpPr>
            <a:spLocks noGrp="1"/>
          </p:cNvSpPr>
          <p:nvPr>
            <p:ph type="ftr" sz="quarter" idx="11"/>
          </p:nvPr>
        </p:nvSpPr>
        <p:spPr/>
        <p:txBody>
          <a:bodyPr/>
          <a:lstStyle/>
          <a:p>
            <a:r>
              <a:rPr lang="de-DE"/>
              <a:t>©Dr. Judith Winkelmann, Zentrum für Seelsorge</a:t>
            </a:r>
          </a:p>
        </p:txBody>
      </p:sp>
      <p:sp>
        <p:nvSpPr>
          <p:cNvPr id="5" name="Foliennummernplatzhalter 4">
            <a:extLst>
              <a:ext uri="{FF2B5EF4-FFF2-40B4-BE49-F238E27FC236}">
                <a16:creationId xmlns:a16="http://schemas.microsoft.com/office/drawing/2014/main" id="{F0CEA75D-5BA7-7630-D030-00CD1AB94012}"/>
              </a:ext>
            </a:extLst>
          </p:cNvPr>
          <p:cNvSpPr>
            <a:spLocks noGrp="1"/>
          </p:cNvSpPr>
          <p:nvPr>
            <p:ph type="sldNum" sz="quarter" idx="12"/>
          </p:nvPr>
        </p:nvSpPr>
        <p:spPr/>
        <p:txBody>
          <a:bodyPr/>
          <a:lstStyle/>
          <a:p>
            <a:fld id="{FCC8922F-52E4-9A42-B8E2-91BA9EF8871E}" type="slidenum">
              <a:rPr lang="de-DE" smtClean="0"/>
              <a:t>15</a:t>
            </a:fld>
            <a:endParaRPr lang="de-DE"/>
          </a:p>
        </p:txBody>
      </p:sp>
    </p:spTree>
    <p:extLst>
      <p:ext uri="{BB962C8B-B14F-4D97-AF65-F5344CB8AC3E}">
        <p14:creationId xmlns:p14="http://schemas.microsoft.com/office/powerpoint/2010/main" val="3507880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D4B3374-2618-E9D1-14D3-22EC663C31A6}"/>
              </a:ext>
            </a:extLst>
          </p:cNvPr>
          <p:cNvSpPr>
            <a:spLocks noGrp="1"/>
          </p:cNvSpPr>
          <p:nvPr>
            <p:ph type="title"/>
          </p:nvPr>
        </p:nvSpPr>
        <p:spPr>
          <a:xfrm>
            <a:off x="838200" y="365125"/>
            <a:ext cx="10515600" cy="1325563"/>
          </a:xfrm>
        </p:spPr>
        <p:txBody>
          <a:bodyPr>
            <a:normAutofit/>
          </a:bodyPr>
          <a:lstStyle/>
          <a:p>
            <a:r>
              <a:rPr lang="de-DE" sz="5400"/>
              <a:t>Fazit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634117D6-2185-A644-BCAA-769979675739}"/>
              </a:ext>
            </a:extLst>
          </p:cNvPr>
          <p:cNvSpPr>
            <a:spLocks noGrp="1"/>
          </p:cNvSpPr>
          <p:nvPr>
            <p:ph idx="1"/>
          </p:nvPr>
        </p:nvSpPr>
        <p:spPr>
          <a:xfrm>
            <a:off x="838200" y="1929384"/>
            <a:ext cx="10515600" cy="4251960"/>
          </a:xfrm>
        </p:spPr>
        <p:txBody>
          <a:bodyPr>
            <a:normAutofit/>
          </a:bodyPr>
          <a:lstStyle/>
          <a:p>
            <a:endParaRPr lang="de-DE" sz="2200" dirty="0"/>
          </a:p>
          <a:p>
            <a:r>
              <a:rPr lang="de-DE" sz="2200" dirty="0"/>
              <a:t>Die Botschaft bestimmt immer der*die Empfänger*in.</a:t>
            </a:r>
          </a:p>
          <a:p>
            <a:r>
              <a:rPr lang="de-DE" sz="2200" dirty="0"/>
              <a:t>Ich kann nicht wissen, was der andere denkt, fühlt, meint.</a:t>
            </a:r>
            <a:br>
              <a:rPr lang="de-DE" sz="2200" dirty="0"/>
            </a:br>
            <a:r>
              <a:rPr lang="de-DE" sz="2200" dirty="0"/>
              <a:t>Ich habe nur meine Deutungen und Hypothesen.</a:t>
            </a:r>
          </a:p>
          <a:p>
            <a:r>
              <a:rPr lang="de-DE" sz="2200" dirty="0"/>
              <a:t>Ich kann ihn*sie nur fragen, wenn ich wissen will, wie er*sie einen Sachverhalt versteht.</a:t>
            </a:r>
          </a:p>
          <a:p>
            <a:endParaRPr lang="de-DE" sz="2200" dirty="0"/>
          </a:p>
          <a:p>
            <a:r>
              <a:rPr lang="de-DE" sz="2200" dirty="0">
                <a:sym typeface="Wingdings" pitchFamily="2" charset="2"/>
              </a:rPr>
              <a:t> Ich brauche eine fragende Haltung!</a:t>
            </a:r>
            <a:endParaRPr lang="de-DE" sz="2200" dirty="0"/>
          </a:p>
        </p:txBody>
      </p:sp>
      <p:sp>
        <p:nvSpPr>
          <p:cNvPr id="4" name="Fußzeilenplatzhalter 3">
            <a:extLst>
              <a:ext uri="{FF2B5EF4-FFF2-40B4-BE49-F238E27FC236}">
                <a16:creationId xmlns:a16="http://schemas.microsoft.com/office/drawing/2014/main" id="{BF27D032-E76F-01A8-1943-23B324956226}"/>
              </a:ext>
            </a:extLst>
          </p:cNvPr>
          <p:cNvSpPr>
            <a:spLocks noGrp="1"/>
          </p:cNvSpPr>
          <p:nvPr>
            <p:ph type="ftr" sz="quarter" idx="11"/>
          </p:nvPr>
        </p:nvSpPr>
        <p:spPr/>
        <p:txBody>
          <a:bodyPr/>
          <a:lstStyle/>
          <a:p>
            <a:r>
              <a:rPr lang="de-DE"/>
              <a:t>©Dr. Judith Winkelmann, Zentrum für Seelsorge</a:t>
            </a:r>
          </a:p>
        </p:txBody>
      </p:sp>
      <p:sp>
        <p:nvSpPr>
          <p:cNvPr id="5" name="Foliennummernplatzhalter 4">
            <a:extLst>
              <a:ext uri="{FF2B5EF4-FFF2-40B4-BE49-F238E27FC236}">
                <a16:creationId xmlns:a16="http://schemas.microsoft.com/office/drawing/2014/main" id="{C0F61B2C-438F-61DE-FF82-5FE223C5565D}"/>
              </a:ext>
            </a:extLst>
          </p:cNvPr>
          <p:cNvSpPr>
            <a:spLocks noGrp="1"/>
          </p:cNvSpPr>
          <p:nvPr>
            <p:ph type="sldNum" sz="quarter" idx="12"/>
          </p:nvPr>
        </p:nvSpPr>
        <p:spPr/>
        <p:txBody>
          <a:bodyPr/>
          <a:lstStyle/>
          <a:p>
            <a:fld id="{FCC8922F-52E4-9A42-B8E2-91BA9EF8871E}" type="slidenum">
              <a:rPr lang="de-DE" smtClean="0"/>
              <a:t>16</a:t>
            </a:fld>
            <a:endParaRPr lang="de-DE"/>
          </a:p>
        </p:txBody>
      </p:sp>
    </p:spTree>
    <p:extLst>
      <p:ext uri="{BB962C8B-B14F-4D97-AF65-F5344CB8AC3E}">
        <p14:creationId xmlns:p14="http://schemas.microsoft.com/office/powerpoint/2010/main" val="2524990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el 1">
            <a:extLst>
              <a:ext uri="{FF2B5EF4-FFF2-40B4-BE49-F238E27FC236}">
                <a16:creationId xmlns:a16="http://schemas.microsoft.com/office/drawing/2014/main" id="{0BCE779A-15C9-692B-7688-1A4F2CFA7A57}"/>
              </a:ext>
            </a:extLst>
          </p:cNvPr>
          <p:cNvSpPr>
            <a:spLocks noGrp="1"/>
          </p:cNvSpPr>
          <p:nvPr>
            <p:ph type="title"/>
          </p:nvPr>
        </p:nvSpPr>
        <p:spPr>
          <a:xfrm>
            <a:off x="1179226" y="1594707"/>
            <a:ext cx="9833548" cy="1325563"/>
          </a:xfrm>
        </p:spPr>
        <p:txBody>
          <a:bodyPr anchor="b">
            <a:normAutofit/>
          </a:bodyPr>
          <a:lstStyle/>
          <a:p>
            <a:pPr algn="ctr"/>
            <a:r>
              <a:rPr lang="de-DE" sz="3600" b="1" dirty="0">
                <a:solidFill>
                  <a:schemeClr val="tx2"/>
                </a:solidFill>
              </a:rPr>
              <a:t>Paarübung: Einübung einer fragenden Haltung</a:t>
            </a:r>
          </a:p>
        </p:txBody>
      </p:sp>
      <p:grpSp>
        <p:nvGrpSpPr>
          <p:cNvPr id="51"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nhaltsplatzhalter 2">
            <a:extLst>
              <a:ext uri="{FF2B5EF4-FFF2-40B4-BE49-F238E27FC236}">
                <a16:creationId xmlns:a16="http://schemas.microsoft.com/office/drawing/2014/main" id="{1E0938B6-9213-CFBE-9DF5-83D6C92E8338}"/>
              </a:ext>
            </a:extLst>
          </p:cNvPr>
          <p:cNvSpPr>
            <a:spLocks noGrp="1"/>
          </p:cNvSpPr>
          <p:nvPr>
            <p:ph idx="1"/>
          </p:nvPr>
        </p:nvSpPr>
        <p:spPr>
          <a:xfrm>
            <a:off x="1179226" y="3329677"/>
            <a:ext cx="9833548" cy="2457269"/>
          </a:xfrm>
        </p:spPr>
        <p:txBody>
          <a:bodyPr>
            <a:normAutofit/>
          </a:bodyPr>
          <a:lstStyle/>
          <a:p>
            <a:r>
              <a:rPr lang="de-DE" sz="24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Aufgabe an A: </a:t>
            </a:r>
            <a:br>
              <a:rPr lang="de-DE" sz="24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br>
            <a:r>
              <a:rPr lang="de-DE" sz="24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Erinnern Sie sich an ein Highlight in der letzten Zeit, das Ihnen gut gelungen ist, und skizzieren Sie Ihrem Gegenüber kurz (nicht ausführlich, sondern nur das Nötigste!), worum es dabei gegangen ist.</a:t>
            </a:r>
          </a:p>
          <a:p>
            <a:r>
              <a:rPr lang="de-DE" sz="24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B stellt A dazu die folgenden Fragen vom AB</a:t>
            </a:r>
          </a:p>
          <a:p>
            <a:endParaRPr lang="de-DE" sz="1800" dirty="0">
              <a:solidFill>
                <a:schemeClr val="tx2"/>
              </a:solidFill>
            </a:endParaRPr>
          </a:p>
        </p:txBody>
      </p:sp>
      <p:grpSp>
        <p:nvGrpSpPr>
          <p:cNvPr id="52"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53"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ußzeilenplatzhalter 3">
            <a:extLst>
              <a:ext uri="{FF2B5EF4-FFF2-40B4-BE49-F238E27FC236}">
                <a16:creationId xmlns:a16="http://schemas.microsoft.com/office/drawing/2014/main" id="{5F6B3833-1B7A-7AFB-711A-F36432703EA6}"/>
              </a:ext>
            </a:extLst>
          </p:cNvPr>
          <p:cNvSpPr>
            <a:spLocks noGrp="1"/>
          </p:cNvSpPr>
          <p:nvPr>
            <p:ph type="ftr" sz="quarter" idx="11"/>
          </p:nvPr>
        </p:nvSpPr>
        <p:spPr/>
        <p:txBody>
          <a:bodyPr/>
          <a:lstStyle/>
          <a:p>
            <a:r>
              <a:rPr lang="de-DE"/>
              <a:t>©Dr. Judith Winkelmann, Zentrum für Seelsorge</a:t>
            </a:r>
          </a:p>
        </p:txBody>
      </p:sp>
      <p:sp>
        <p:nvSpPr>
          <p:cNvPr id="5" name="Foliennummernplatzhalter 4">
            <a:extLst>
              <a:ext uri="{FF2B5EF4-FFF2-40B4-BE49-F238E27FC236}">
                <a16:creationId xmlns:a16="http://schemas.microsoft.com/office/drawing/2014/main" id="{20713B41-84C6-8833-AEF8-17493B8D18FF}"/>
              </a:ext>
            </a:extLst>
          </p:cNvPr>
          <p:cNvSpPr>
            <a:spLocks noGrp="1"/>
          </p:cNvSpPr>
          <p:nvPr>
            <p:ph type="sldNum" sz="quarter" idx="12"/>
          </p:nvPr>
        </p:nvSpPr>
        <p:spPr/>
        <p:txBody>
          <a:bodyPr/>
          <a:lstStyle/>
          <a:p>
            <a:fld id="{FCC8922F-52E4-9A42-B8E2-91BA9EF8871E}" type="slidenum">
              <a:rPr lang="de-DE" smtClean="0"/>
              <a:t>17</a:t>
            </a:fld>
            <a:endParaRPr lang="de-DE"/>
          </a:p>
        </p:txBody>
      </p:sp>
    </p:spTree>
    <p:extLst>
      <p:ext uri="{BB962C8B-B14F-4D97-AF65-F5344CB8AC3E}">
        <p14:creationId xmlns:p14="http://schemas.microsoft.com/office/powerpoint/2010/main" val="3041972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A1E051C-102D-5DE0-2486-3412F43D046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Förderliche Haltungen</a:t>
            </a:r>
          </a:p>
        </p:txBody>
      </p:sp>
      <p:pic>
        <p:nvPicPr>
          <p:cNvPr id="4" name="Inhaltsplatzhalter 3">
            <a:extLst>
              <a:ext uri="{FF2B5EF4-FFF2-40B4-BE49-F238E27FC236}">
                <a16:creationId xmlns:a16="http://schemas.microsoft.com/office/drawing/2014/main" id="{5C85C0F2-EB4C-2410-186B-5E21AC1CF34E}"/>
              </a:ext>
            </a:extLst>
          </p:cNvPr>
          <p:cNvPicPr>
            <a:picLocks noGrp="1" noChangeAspect="1"/>
          </p:cNvPicPr>
          <p:nvPr>
            <p:ph idx="1"/>
          </p:nvPr>
        </p:nvPicPr>
        <p:blipFill>
          <a:blip r:embed="rId2"/>
          <a:stretch>
            <a:fillRect/>
          </a:stretch>
        </p:blipFill>
        <p:spPr>
          <a:xfrm rot="16200000">
            <a:off x="5785945" y="37485"/>
            <a:ext cx="4763441" cy="6780700"/>
          </a:xfrm>
          <a:prstGeom prst="rect">
            <a:avLst/>
          </a:prstGeom>
        </p:spPr>
      </p:pic>
      <p:sp>
        <p:nvSpPr>
          <p:cNvPr id="3" name="Fußzeilenplatzhalter 2">
            <a:extLst>
              <a:ext uri="{FF2B5EF4-FFF2-40B4-BE49-F238E27FC236}">
                <a16:creationId xmlns:a16="http://schemas.microsoft.com/office/drawing/2014/main" id="{3DC69CAE-195A-CA51-7108-BE9691C9D348}"/>
              </a:ext>
            </a:extLst>
          </p:cNvPr>
          <p:cNvSpPr>
            <a:spLocks noGrp="1"/>
          </p:cNvSpPr>
          <p:nvPr>
            <p:ph type="ftr" sz="quarter" idx="11"/>
          </p:nvPr>
        </p:nvSpPr>
        <p:spPr/>
        <p:txBody>
          <a:bodyPr/>
          <a:lstStyle/>
          <a:p>
            <a:r>
              <a:rPr lang="de-DE"/>
              <a:t>©Dr. Judith Winkelmann, Zentrum für Seelsorge</a:t>
            </a:r>
          </a:p>
        </p:txBody>
      </p:sp>
      <p:sp>
        <p:nvSpPr>
          <p:cNvPr id="5" name="Foliennummernplatzhalter 4">
            <a:extLst>
              <a:ext uri="{FF2B5EF4-FFF2-40B4-BE49-F238E27FC236}">
                <a16:creationId xmlns:a16="http://schemas.microsoft.com/office/drawing/2014/main" id="{963284D1-C8BB-A4A2-BC7F-AA7388C2F667}"/>
              </a:ext>
            </a:extLst>
          </p:cNvPr>
          <p:cNvSpPr>
            <a:spLocks noGrp="1"/>
          </p:cNvSpPr>
          <p:nvPr>
            <p:ph type="sldNum" sz="quarter" idx="12"/>
          </p:nvPr>
        </p:nvSpPr>
        <p:spPr/>
        <p:txBody>
          <a:bodyPr/>
          <a:lstStyle/>
          <a:p>
            <a:fld id="{FCC8922F-52E4-9A42-B8E2-91BA9EF8871E}" type="slidenum">
              <a:rPr lang="de-DE" smtClean="0"/>
              <a:t>18</a:t>
            </a:fld>
            <a:endParaRPr lang="de-DE"/>
          </a:p>
        </p:txBody>
      </p:sp>
    </p:spTree>
    <p:extLst>
      <p:ext uri="{BB962C8B-B14F-4D97-AF65-F5344CB8AC3E}">
        <p14:creationId xmlns:p14="http://schemas.microsoft.com/office/powerpoint/2010/main" val="1812049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Fragezeichen vor pastellgrünem Hintergrund">
            <a:extLst>
              <a:ext uri="{FF2B5EF4-FFF2-40B4-BE49-F238E27FC236}">
                <a16:creationId xmlns:a16="http://schemas.microsoft.com/office/drawing/2014/main" id="{17D6F794-4AA8-47BA-216A-67A1CFE056E3}"/>
              </a:ext>
            </a:extLst>
          </p:cNvPr>
          <p:cNvPicPr>
            <a:picLocks noChangeAspect="1"/>
          </p:cNvPicPr>
          <p:nvPr/>
        </p:nvPicPr>
        <p:blipFill rotWithShape="1">
          <a:blip r:embed="rId2"/>
          <a:srcRect l="43445" r="3453"/>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24A77A3-DCF5-2CA7-27A9-69335004A74D}"/>
              </a:ext>
            </a:extLst>
          </p:cNvPr>
          <p:cNvSpPr>
            <a:spLocks noGrp="1"/>
          </p:cNvSpPr>
          <p:nvPr>
            <p:ph type="title"/>
          </p:nvPr>
        </p:nvSpPr>
        <p:spPr>
          <a:xfrm>
            <a:off x="5827048" y="407987"/>
            <a:ext cx="5721484" cy="1325563"/>
          </a:xfrm>
        </p:spPr>
        <p:txBody>
          <a:bodyPr>
            <a:normAutofit/>
          </a:bodyPr>
          <a:lstStyle/>
          <a:p>
            <a:r>
              <a:rPr lang="de-DE" dirty="0"/>
              <a:t>Die Kunst des Fragens (1)</a:t>
            </a:r>
          </a:p>
        </p:txBody>
      </p:sp>
      <p:sp>
        <p:nvSpPr>
          <p:cNvPr id="3" name="Inhaltsplatzhalter 2">
            <a:extLst>
              <a:ext uri="{FF2B5EF4-FFF2-40B4-BE49-F238E27FC236}">
                <a16:creationId xmlns:a16="http://schemas.microsoft.com/office/drawing/2014/main" id="{9C142523-FE87-CD0F-D7D8-D946DDB6D3D2}"/>
              </a:ext>
            </a:extLst>
          </p:cNvPr>
          <p:cNvSpPr>
            <a:spLocks noGrp="1"/>
          </p:cNvSpPr>
          <p:nvPr>
            <p:ph idx="1"/>
          </p:nvPr>
        </p:nvSpPr>
        <p:spPr>
          <a:xfrm>
            <a:off x="5827048" y="1868487"/>
            <a:ext cx="5721484" cy="4351338"/>
          </a:xfrm>
        </p:spPr>
        <p:txBody>
          <a:bodyPr>
            <a:normAutofit/>
          </a:bodyPr>
          <a:lstStyle/>
          <a:p>
            <a:endParaRPr lang="de-DE" sz="2400" dirty="0"/>
          </a:p>
          <a:p>
            <a:r>
              <a:rPr lang="de-DE" sz="2400" dirty="0"/>
              <a:t>Bei persönlichen Fragen um</a:t>
            </a:r>
            <a:r>
              <a:rPr lang="de-DE" sz="2400" b="1" dirty="0"/>
              <a:t> Erlaubnis </a:t>
            </a:r>
            <a:r>
              <a:rPr lang="de-DE" sz="2400" dirty="0"/>
              <a:t>bitten.</a:t>
            </a:r>
          </a:p>
          <a:p>
            <a:r>
              <a:rPr lang="de-DE" sz="2400" b="1" dirty="0"/>
              <a:t>Konstruktive W-Fragen</a:t>
            </a:r>
            <a:r>
              <a:rPr lang="de-DE" sz="2400" dirty="0"/>
              <a:t>: wie, was, wodurch, wofür, woran ...</a:t>
            </a:r>
            <a:br>
              <a:rPr lang="de-DE" sz="2400" dirty="0"/>
            </a:br>
            <a:r>
              <a:rPr lang="de-DE" sz="2400" dirty="0"/>
              <a:t>Sie laden ein, eine Geschichte zu erzählen. </a:t>
            </a:r>
          </a:p>
          <a:p>
            <a:r>
              <a:rPr lang="de-DE" sz="2400" dirty="0"/>
              <a:t>Geschlossene Fragen vermeiden</a:t>
            </a:r>
          </a:p>
          <a:p>
            <a:r>
              <a:rPr lang="de-DE" sz="2400" b="1" dirty="0"/>
              <a:t>Keinen Begründungsdruck </a:t>
            </a:r>
            <a:r>
              <a:rPr lang="de-DE" sz="2400" dirty="0"/>
              <a:t>ausüben, z.B. durch Fragen mit warum, wieso, weshalb ...</a:t>
            </a:r>
          </a:p>
          <a:p>
            <a:endParaRPr lang="de-DE" sz="2400" dirty="0"/>
          </a:p>
        </p:txBody>
      </p:sp>
      <p:sp>
        <p:nvSpPr>
          <p:cNvPr id="4" name="Fußzeilenplatzhalter 3">
            <a:extLst>
              <a:ext uri="{FF2B5EF4-FFF2-40B4-BE49-F238E27FC236}">
                <a16:creationId xmlns:a16="http://schemas.microsoft.com/office/drawing/2014/main" id="{C735A8EB-6A8C-F679-F3DC-94332C8305F7}"/>
              </a:ext>
            </a:extLst>
          </p:cNvPr>
          <p:cNvSpPr>
            <a:spLocks noGrp="1"/>
          </p:cNvSpPr>
          <p:nvPr>
            <p:ph type="ftr" sz="quarter" idx="11"/>
          </p:nvPr>
        </p:nvSpPr>
        <p:spPr/>
        <p:txBody>
          <a:bodyPr/>
          <a:lstStyle/>
          <a:p>
            <a:r>
              <a:rPr lang="de-DE"/>
              <a:t>©Dr. Judith Winkelmann, Zentrum für Seelsorge</a:t>
            </a:r>
          </a:p>
        </p:txBody>
      </p:sp>
      <p:sp>
        <p:nvSpPr>
          <p:cNvPr id="6" name="Foliennummernplatzhalter 5">
            <a:extLst>
              <a:ext uri="{FF2B5EF4-FFF2-40B4-BE49-F238E27FC236}">
                <a16:creationId xmlns:a16="http://schemas.microsoft.com/office/drawing/2014/main" id="{8BC20D50-B4BC-FBCA-8226-EB315FB5D4A2}"/>
              </a:ext>
            </a:extLst>
          </p:cNvPr>
          <p:cNvSpPr>
            <a:spLocks noGrp="1"/>
          </p:cNvSpPr>
          <p:nvPr>
            <p:ph type="sldNum" sz="quarter" idx="12"/>
          </p:nvPr>
        </p:nvSpPr>
        <p:spPr/>
        <p:txBody>
          <a:bodyPr/>
          <a:lstStyle/>
          <a:p>
            <a:fld id="{FCC8922F-52E4-9A42-B8E2-91BA9EF8871E}" type="slidenum">
              <a:rPr lang="de-DE" smtClean="0"/>
              <a:t>19</a:t>
            </a:fld>
            <a:endParaRPr lang="de-DE"/>
          </a:p>
        </p:txBody>
      </p:sp>
    </p:spTree>
    <p:extLst>
      <p:ext uri="{BB962C8B-B14F-4D97-AF65-F5344CB8AC3E}">
        <p14:creationId xmlns:p14="http://schemas.microsoft.com/office/powerpoint/2010/main" val="3355054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9A38EBA-6E97-44A4-B4B8-D9FB5D33F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F939959-4CBF-1148-B723-AC8815CF47FC}"/>
              </a:ext>
            </a:extLst>
          </p:cNvPr>
          <p:cNvSpPr>
            <a:spLocks noGrp="1"/>
          </p:cNvSpPr>
          <p:nvPr>
            <p:ph type="title"/>
          </p:nvPr>
        </p:nvSpPr>
        <p:spPr>
          <a:xfrm>
            <a:off x="411480" y="991443"/>
            <a:ext cx="4502858" cy="1087819"/>
          </a:xfrm>
        </p:spPr>
        <p:txBody>
          <a:bodyPr anchor="b">
            <a:normAutofit/>
          </a:bodyPr>
          <a:lstStyle/>
          <a:p>
            <a:r>
              <a:rPr lang="de-DE" sz="3400"/>
              <a:t>Geistlicher Impuls</a:t>
            </a:r>
          </a:p>
        </p:txBody>
      </p:sp>
      <p:sp>
        <p:nvSpPr>
          <p:cNvPr id="11" name="!!accent">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480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88796F1D-A357-0329-2B80-FFC9707BFA58}"/>
              </a:ext>
            </a:extLst>
          </p:cNvPr>
          <p:cNvSpPr>
            <a:spLocks noGrp="1"/>
          </p:cNvSpPr>
          <p:nvPr>
            <p:ph idx="1"/>
          </p:nvPr>
        </p:nvSpPr>
        <p:spPr>
          <a:xfrm>
            <a:off x="411480" y="2684095"/>
            <a:ext cx="4502858" cy="3492868"/>
          </a:xfrm>
        </p:spPr>
        <p:txBody>
          <a:bodyPr>
            <a:normAutofit/>
          </a:bodyPr>
          <a:lstStyle/>
          <a:p>
            <a:pPr marL="0" indent="0">
              <a:buNone/>
            </a:pPr>
            <a:r>
              <a:rPr lang="de-DE" sz="2400" i="1" kern="100" dirty="0">
                <a:effectLst/>
                <a:latin typeface="Aptos" panose="020B0004020202020204" pitchFamily="34" charset="0"/>
                <a:ea typeface="Aptos" panose="020B0004020202020204" pitchFamily="34" charset="0"/>
                <a:cs typeface="Times New Roman" panose="02020603050405020304" pitchFamily="18" charset="0"/>
              </a:rPr>
              <a:t>Ihr aber seid auserwählt: </a:t>
            </a:r>
          </a:p>
          <a:p>
            <a:pPr marL="0" indent="0">
              <a:buNone/>
            </a:pPr>
            <a:r>
              <a:rPr lang="de-DE" sz="2400" i="1" kern="100" dirty="0">
                <a:effectLst/>
                <a:latin typeface="Aptos" panose="020B0004020202020204" pitchFamily="34" charset="0"/>
                <a:ea typeface="Aptos" panose="020B0004020202020204" pitchFamily="34" charset="0"/>
                <a:cs typeface="Times New Roman" panose="02020603050405020304" pitchFamily="18" charset="0"/>
              </a:rPr>
              <a:t>Eine königliche Priesterschaft, </a:t>
            </a:r>
            <a:br>
              <a:rPr lang="de-DE" sz="2400" i="1" kern="100" dirty="0">
                <a:effectLst/>
                <a:latin typeface="Aptos" panose="020B0004020202020204" pitchFamily="34" charset="0"/>
                <a:ea typeface="Aptos" panose="020B0004020202020204" pitchFamily="34" charset="0"/>
                <a:cs typeface="Times New Roman" panose="02020603050405020304" pitchFamily="18" charset="0"/>
              </a:rPr>
            </a:br>
            <a:r>
              <a:rPr lang="de-DE" sz="2400" i="1" kern="100" dirty="0">
                <a:effectLst/>
                <a:latin typeface="Aptos" panose="020B0004020202020204" pitchFamily="34" charset="0"/>
                <a:ea typeface="Aptos" panose="020B0004020202020204" pitchFamily="34" charset="0"/>
                <a:cs typeface="Times New Roman" panose="02020603050405020304" pitchFamily="18" charset="0"/>
              </a:rPr>
              <a:t>ein heiliger Stamm, </a:t>
            </a:r>
            <a:br>
              <a:rPr lang="de-DE" sz="2400" i="1" kern="100" dirty="0">
                <a:effectLst/>
                <a:latin typeface="Aptos" panose="020B0004020202020204" pitchFamily="34" charset="0"/>
                <a:ea typeface="Aptos" panose="020B0004020202020204" pitchFamily="34" charset="0"/>
                <a:cs typeface="Times New Roman" panose="02020603050405020304" pitchFamily="18" charset="0"/>
              </a:rPr>
            </a:br>
            <a:r>
              <a:rPr lang="de-DE" sz="2400" i="1" kern="100" dirty="0">
                <a:effectLst/>
                <a:latin typeface="Aptos" panose="020B0004020202020204" pitchFamily="34" charset="0"/>
                <a:ea typeface="Aptos" panose="020B0004020202020204" pitchFamily="34" charset="0"/>
                <a:cs typeface="Times New Roman" panose="02020603050405020304" pitchFamily="18" charset="0"/>
              </a:rPr>
              <a:t>ein Volk, </a:t>
            </a:r>
            <a:br>
              <a:rPr lang="de-DE" sz="2400" i="1" kern="100" dirty="0">
                <a:effectLst/>
                <a:latin typeface="Aptos" panose="020B0004020202020204" pitchFamily="34" charset="0"/>
                <a:ea typeface="Aptos" panose="020B0004020202020204" pitchFamily="34" charset="0"/>
                <a:cs typeface="Times New Roman" panose="02020603050405020304" pitchFamily="18" charset="0"/>
              </a:rPr>
            </a:br>
            <a:r>
              <a:rPr lang="de-DE" sz="2400" i="1" kern="100" dirty="0">
                <a:effectLst/>
                <a:latin typeface="Aptos" panose="020B0004020202020204" pitchFamily="34" charset="0"/>
                <a:ea typeface="Aptos" panose="020B0004020202020204" pitchFamily="34" charset="0"/>
                <a:cs typeface="Times New Roman" panose="02020603050405020304" pitchFamily="18" charset="0"/>
              </a:rPr>
              <a:t>das in besonderer Weise </a:t>
            </a:r>
            <a:br>
              <a:rPr lang="de-DE" sz="2400" i="1" kern="100" dirty="0">
                <a:effectLst/>
                <a:latin typeface="Aptos" panose="020B0004020202020204" pitchFamily="34" charset="0"/>
                <a:ea typeface="Aptos" panose="020B0004020202020204" pitchFamily="34" charset="0"/>
                <a:cs typeface="Times New Roman" panose="02020603050405020304" pitchFamily="18" charset="0"/>
              </a:rPr>
            </a:br>
            <a:r>
              <a:rPr lang="de-DE" sz="2400" i="1" kern="100" dirty="0">
                <a:effectLst/>
                <a:latin typeface="Aptos" panose="020B0004020202020204" pitchFamily="34" charset="0"/>
                <a:ea typeface="Aptos" panose="020B0004020202020204" pitchFamily="34" charset="0"/>
                <a:cs typeface="Times New Roman" panose="02020603050405020304" pitchFamily="18" charset="0"/>
              </a:rPr>
              <a:t>Gott gehört. </a:t>
            </a:r>
          </a:p>
          <a:p>
            <a:pPr marL="0" indent="0">
              <a:buNone/>
            </a:pPr>
            <a:r>
              <a:rPr lang="de-DE" sz="2400" i="1" kern="100" dirty="0">
                <a:effectLst/>
                <a:latin typeface="Aptos" panose="020B0004020202020204" pitchFamily="34" charset="0"/>
                <a:ea typeface="Aptos" panose="020B0004020202020204" pitchFamily="34" charset="0"/>
                <a:cs typeface="Times New Roman" panose="02020603050405020304" pitchFamily="18" charset="0"/>
              </a:rPr>
              <a:t>Denn ihr sollt seine </a:t>
            </a:r>
            <a:br>
              <a:rPr lang="de-DE" sz="2400" i="1" kern="100" dirty="0">
                <a:effectLst/>
                <a:latin typeface="Aptos" panose="020B0004020202020204" pitchFamily="34" charset="0"/>
                <a:ea typeface="Aptos" panose="020B0004020202020204" pitchFamily="34" charset="0"/>
                <a:cs typeface="Times New Roman" panose="02020603050405020304" pitchFamily="18" charset="0"/>
              </a:rPr>
            </a:br>
            <a:r>
              <a:rPr lang="de-DE" sz="2400" i="1" kern="100" dirty="0">
                <a:effectLst/>
                <a:latin typeface="Aptos" panose="020B0004020202020204" pitchFamily="34" charset="0"/>
                <a:ea typeface="Aptos" panose="020B0004020202020204" pitchFamily="34" charset="0"/>
                <a:cs typeface="Times New Roman" panose="02020603050405020304" pitchFamily="18" charset="0"/>
              </a:rPr>
              <a:t>großen Taten verkünden. </a:t>
            </a:r>
          </a:p>
          <a:p>
            <a:pPr marL="0" indent="0" algn="r">
              <a:buNone/>
            </a:pPr>
            <a:r>
              <a:rPr lang="de-DE" sz="2400" i="1" kern="100" dirty="0">
                <a:effectLst/>
                <a:latin typeface="Aptos" panose="020B0004020202020204" pitchFamily="34" charset="0"/>
                <a:ea typeface="Aptos" panose="020B0004020202020204" pitchFamily="34" charset="0"/>
                <a:cs typeface="Times New Roman" panose="02020603050405020304" pitchFamily="18" charset="0"/>
              </a:rPr>
              <a:t>(1Petr 2,9)</a:t>
            </a:r>
            <a:endParaRPr lang="de-DE"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de-DE" sz="1800" dirty="0"/>
          </a:p>
        </p:txBody>
      </p:sp>
      <p:pic>
        <p:nvPicPr>
          <p:cNvPr id="5" name="Picture 4" descr="Hand, die sich zur Sonne streckt">
            <a:extLst>
              <a:ext uri="{FF2B5EF4-FFF2-40B4-BE49-F238E27FC236}">
                <a16:creationId xmlns:a16="http://schemas.microsoft.com/office/drawing/2014/main" id="{36925356-C596-7CD7-0D9E-E05901F98AE1}"/>
              </a:ext>
            </a:extLst>
          </p:cNvPr>
          <p:cNvPicPr>
            <a:picLocks noChangeAspect="1"/>
          </p:cNvPicPr>
          <p:nvPr/>
        </p:nvPicPr>
        <p:blipFill rotWithShape="1">
          <a:blip r:embed="rId2"/>
          <a:srcRect l="25947" r="7561" b="2"/>
          <a:stretch/>
        </p:blipFill>
        <p:spPr>
          <a:xfrm>
            <a:off x="5385816" y="-2"/>
            <a:ext cx="6806184" cy="6858001"/>
          </a:xfrm>
          <a:prstGeom prst="rect">
            <a:avLst/>
          </a:prstGeom>
        </p:spPr>
      </p:pic>
      <p:sp>
        <p:nvSpPr>
          <p:cNvPr id="4" name="Fußzeilenplatzhalter 3">
            <a:extLst>
              <a:ext uri="{FF2B5EF4-FFF2-40B4-BE49-F238E27FC236}">
                <a16:creationId xmlns:a16="http://schemas.microsoft.com/office/drawing/2014/main" id="{5AE13611-D02E-4400-37EA-9FF2C65F6667}"/>
              </a:ext>
            </a:extLst>
          </p:cNvPr>
          <p:cNvSpPr>
            <a:spLocks noGrp="1"/>
          </p:cNvSpPr>
          <p:nvPr>
            <p:ph type="ftr" sz="quarter" idx="11"/>
          </p:nvPr>
        </p:nvSpPr>
        <p:spPr/>
        <p:txBody>
          <a:bodyPr/>
          <a:lstStyle/>
          <a:p>
            <a:r>
              <a:rPr lang="de-DE"/>
              <a:t>©Dr. Judith Winkelmann, Zentrum für Seelsorge</a:t>
            </a:r>
          </a:p>
        </p:txBody>
      </p:sp>
      <p:sp>
        <p:nvSpPr>
          <p:cNvPr id="6" name="Foliennummernplatzhalter 5">
            <a:extLst>
              <a:ext uri="{FF2B5EF4-FFF2-40B4-BE49-F238E27FC236}">
                <a16:creationId xmlns:a16="http://schemas.microsoft.com/office/drawing/2014/main" id="{34D22125-4C11-0AD7-3C6B-E2E29E6F0875}"/>
              </a:ext>
            </a:extLst>
          </p:cNvPr>
          <p:cNvSpPr>
            <a:spLocks noGrp="1"/>
          </p:cNvSpPr>
          <p:nvPr>
            <p:ph type="sldNum" sz="quarter" idx="12"/>
          </p:nvPr>
        </p:nvSpPr>
        <p:spPr/>
        <p:txBody>
          <a:bodyPr/>
          <a:lstStyle/>
          <a:p>
            <a:fld id="{FCC8922F-52E4-9A42-B8E2-91BA9EF8871E}" type="slidenum">
              <a:rPr lang="de-DE" smtClean="0"/>
              <a:t>2</a:t>
            </a:fld>
            <a:endParaRPr lang="de-DE"/>
          </a:p>
        </p:txBody>
      </p:sp>
    </p:spTree>
    <p:extLst>
      <p:ext uri="{BB962C8B-B14F-4D97-AF65-F5344CB8AC3E}">
        <p14:creationId xmlns:p14="http://schemas.microsoft.com/office/powerpoint/2010/main" val="78554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DA98941-8C87-8EEA-FC5C-184526AAF98D}"/>
              </a:ext>
            </a:extLst>
          </p:cNvPr>
          <p:cNvSpPr>
            <a:spLocks noGrp="1"/>
          </p:cNvSpPr>
          <p:nvPr>
            <p:ph type="title"/>
          </p:nvPr>
        </p:nvSpPr>
        <p:spPr>
          <a:xfrm>
            <a:off x="761800" y="762001"/>
            <a:ext cx="5334197" cy="1708242"/>
          </a:xfrm>
        </p:spPr>
        <p:txBody>
          <a:bodyPr anchor="ctr">
            <a:normAutofit/>
          </a:bodyPr>
          <a:lstStyle/>
          <a:p>
            <a:r>
              <a:rPr lang="de-DE" sz="4000"/>
              <a:t>Die Kunst des Fragens (2) </a:t>
            </a:r>
          </a:p>
        </p:txBody>
      </p:sp>
      <p:sp>
        <p:nvSpPr>
          <p:cNvPr id="3" name="Inhaltsplatzhalter 2">
            <a:extLst>
              <a:ext uri="{FF2B5EF4-FFF2-40B4-BE49-F238E27FC236}">
                <a16:creationId xmlns:a16="http://schemas.microsoft.com/office/drawing/2014/main" id="{F2BBA654-DD29-6C32-070A-575D1399813B}"/>
              </a:ext>
            </a:extLst>
          </p:cNvPr>
          <p:cNvSpPr>
            <a:spLocks noGrp="1"/>
          </p:cNvSpPr>
          <p:nvPr>
            <p:ph idx="1"/>
          </p:nvPr>
        </p:nvSpPr>
        <p:spPr>
          <a:xfrm>
            <a:off x="761800" y="2470244"/>
            <a:ext cx="5334197" cy="3769835"/>
          </a:xfrm>
        </p:spPr>
        <p:txBody>
          <a:bodyPr anchor="ctr">
            <a:normAutofit/>
          </a:bodyPr>
          <a:lstStyle/>
          <a:p>
            <a:endParaRPr lang="de-DE" sz="2000" b="1" dirty="0"/>
          </a:p>
          <a:p>
            <a:r>
              <a:rPr lang="de-DE" sz="2400" b="1" dirty="0"/>
              <a:t>Hypothesen bilden </a:t>
            </a:r>
            <a:r>
              <a:rPr lang="de-DE" sz="2400" dirty="0"/>
              <a:t>und als Frage formulieren zur Schärfung der eigenen Sichtweise: Ist es so, dass ...</a:t>
            </a:r>
          </a:p>
          <a:p>
            <a:r>
              <a:rPr lang="de-DE" sz="2400" b="1" dirty="0"/>
              <a:t>Unterschiede machen</a:t>
            </a:r>
            <a:r>
              <a:rPr lang="de-DE" sz="2400" dirty="0"/>
              <a:t>: Ist es mehr so ... oder mehr so ...? Und woran merken Sie, dass es mehr so ... ist?</a:t>
            </a:r>
          </a:p>
          <a:p>
            <a:r>
              <a:rPr lang="de-DE" sz="2400" b="1" dirty="0"/>
              <a:t>Zirkuläre Fragen </a:t>
            </a:r>
            <a:r>
              <a:rPr lang="de-DE" sz="2400" dirty="0"/>
              <a:t>erweitern die Perspektive : Was hätte Deine Mutter dazu gesagt?</a:t>
            </a:r>
          </a:p>
          <a:p>
            <a:endParaRPr lang="de-DE" sz="2000" dirty="0"/>
          </a:p>
        </p:txBody>
      </p:sp>
      <p:pic>
        <p:nvPicPr>
          <p:cNvPr id="5" name="Picture 4" descr="Fragezeichen vor pastellgrünem Hintergrund">
            <a:extLst>
              <a:ext uri="{FF2B5EF4-FFF2-40B4-BE49-F238E27FC236}">
                <a16:creationId xmlns:a16="http://schemas.microsoft.com/office/drawing/2014/main" id="{456BB4A6-8C7C-B51C-AD06-2213F1B299CA}"/>
              </a:ext>
            </a:extLst>
          </p:cNvPr>
          <p:cNvPicPr>
            <a:picLocks noChangeAspect="1"/>
          </p:cNvPicPr>
          <p:nvPr/>
        </p:nvPicPr>
        <p:blipFill rotWithShape="1">
          <a:blip r:embed="rId2"/>
          <a:srcRect l="40950" r="806"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
        <p:nvSpPr>
          <p:cNvPr id="4" name="Fußzeilenplatzhalter 3">
            <a:extLst>
              <a:ext uri="{FF2B5EF4-FFF2-40B4-BE49-F238E27FC236}">
                <a16:creationId xmlns:a16="http://schemas.microsoft.com/office/drawing/2014/main" id="{6F52FE67-AE7D-D13D-1D0D-CD683E91D9AB}"/>
              </a:ext>
            </a:extLst>
          </p:cNvPr>
          <p:cNvSpPr>
            <a:spLocks noGrp="1"/>
          </p:cNvSpPr>
          <p:nvPr>
            <p:ph type="ftr" sz="quarter" idx="11"/>
          </p:nvPr>
        </p:nvSpPr>
        <p:spPr/>
        <p:txBody>
          <a:bodyPr/>
          <a:lstStyle/>
          <a:p>
            <a:r>
              <a:rPr lang="de-DE"/>
              <a:t>©Dr. Judith Winkelmann, Zentrum für Seelsorge</a:t>
            </a:r>
          </a:p>
        </p:txBody>
      </p:sp>
      <p:sp>
        <p:nvSpPr>
          <p:cNvPr id="6" name="Foliennummernplatzhalter 5">
            <a:extLst>
              <a:ext uri="{FF2B5EF4-FFF2-40B4-BE49-F238E27FC236}">
                <a16:creationId xmlns:a16="http://schemas.microsoft.com/office/drawing/2014/main" id="{9E0C7096-8318-1560-A9F7-E668441CC36B}"/>
              </a:ext>
            </a:extLst>
          </p:cNvPr>
          <p:cNvSpPr>
            <a:spLocks noGrp="1"/>
          </p:cNvSpPr>
          <p:nvPr>
            <p:ph type="sldNum" sz="quarter" idx="12"/>
          </p:nvPr>
        </p:nvSpPr>
        <p:spPr/>
        <p:txBody>
          <a:bodyPr/>
          <a:lstStyle/>
          <a:p>
            <a:fld id="{FCC8922F-52E4-9A42-B8E2-91BA9EF8871E}" type="slidenum">
              <a:rPr lang="de-DE" smtClean="0"/>
              <a:t>20</a:t>
            </a:fld>
            <a:endParaRPr lang="de-DE"/>
          </a:p>
        </p:txBody>
      </p:sp>
    </p:spTree>
    <p:extLst>
      <p:ext uri="{BB962C8B-B14F-4D97-AF65-F5344CB8AC3E}">
        <p14:creationId xmlns:p14="http://schemas.microsoft.com/office/powerpoint/2010/main" val="3988158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68CCD07-CC29-C9D5-BC17-159B49DB601B}"/>
              </a:ext>
            </a:extLst>
          </p:cNvPr>
          <p:cNvSpPr>
            <a:spLocks noGrp="1"/>
          </p:cNvSpPr>
          <p:nvPr>
            <p:ph type="title"/>
          </p:nvPr>
        </p:nvSpPr>
        <p:spPr>
          <a:xfrm>
            <a:off x="6094105" y="802955"/>
            <a:ext cx="4977976" cy="1454051"/>
          </a:xfrm>
        </p:spPr>
        <p:txBody>
          <a:bodyPr>
            <a:normAutofit fontScale="90000"/>
          </a:bodyPr>
          <a:lstStyle/>
          <a:p>
            <a:r>
              <a:rPr lang="de-DE" sz="3600" b="1" dirty="0">
                <a:solidFill>
                  <a:schemeClr val="tx2"/>
                </a:solidFill>
              </a:rPr>
              <a:t>Paarübung: </a:t>
            </a:r>
            <a:br>
              <a:rPr lang="de-DE" sz="3600" b="1" dirty="0">
                <a:solidFill>
                  <a:schemeClr val="tx2"/>
                </a:solidFill>
              </a:rPr>
            </a:br>
            <a:r>
              <a:rPr lang="de-DE" sz="3600" b="1" dirty="0">
                <a:solidFill>
                  <a:schemeClr val="tx2"/>
                </a:solidFill>
              </a:rPr>
              <a:t>Fragehaltung aufrecht erhalten</a:t>
            </a:r>
          </a:p>
        </p:txBody>
      </p:sp>
      <p:pic>
        <p:nvPicPr>
          <p:cNvPr id="7" name="Graphic 6" descr="Chat">
            <a:extLst>
              <a:ext uri="{FF2B5EF4-FFF2-40B4-BE49-F238E27FC236}">
                <a16:creationId xmlns:a16="http://schemas.microsoft.com/office/drawing/2014/main" id="{D42F4719-B705-02E6-7DED-00437CB1B9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Inhaltsplatzhalter 2">
            <a:extLst>
              <a:ext uri="{FF2B5EF4-FFF2-40B4-BE49-F238E27FC236}">
                <a16:creationId xmlns:a16="http://schemas.microsoft.com/office/drawing/2014/main" id="{90B3CFD7-EBB8-27FC-9D4F-3FA037A78F67}"/>
              </a:ext>
            </a:extLst>
          </p:cNvPr>
          <p:cNvSpPr>
            <a:spLocks noGrp="1"/>
          </p:cNvSpPr>
          <p:nvPr>
            <p:ph idx="1"/>
          </p:nvPr>
        </p:nvSpPr>
        <p:spPr>
          <a:xfrm>
            <a:off x="6090574" y="2421682"/>
            <a:ext cx="4977578" cy="3639289"/>
          </a:xfrm>
        </p:spPr>
        <p:txBody>
          <a:bodyPr anchor="ctr">
            <a:normAutofit fontScale="92500" lnSpcReduction="10000"/>
          </a:bodyPr>
          <a:lstStyle/>
          <a:p>
            <a:r>
              <a:rPr lang="de-DE" sz="26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AB im Chat</a:t>
            </a:r>
          </a:p>
          <a:p>
            <a:r>
              <a:rPr lang="de-DE" sz="26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Befragen Sie sich gegenseitig. </a:t>
            </a:r>
          </a:p>
          <a:p>
            <a:r>
              <a:rPr lang="de-DE" sz="26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Jeder wählt eine der 6 Fragen, zu der er oder sie befragt werden will. Diese Frage gibt den Einstiegsimpuls. </a:t>
            </a:r>
          </a:p>
          <a:p>
            <a:r>
              <a:rPr lang="de-DE" sz="26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Ihre Aufgabe besteht dann darin, mit Fragen den Raum zum diese Frage zu erkunden. Sie können dabei sehr fantasievoll werden, wie das beigefügte Beispiel zeigt.</a:t>
            </a:r>
          </a:p>
          <a:p>
            <a:endParaRPr lang="de-DE" sz="1800" dirty="0">
              <a:solidFill>
                <a:schemeClr val="tx2"/>
              </a:solidFill>
            </a:endParaRP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ußzeilenplatzhalter 3">
            <a:extLst>
              <a:ext uri="{FF2B5EF4-FFF2-40B4-BE49-F238E27FC236}">
                <a16:creationId xmlns:a16="http://schemas.microsoft.com/office/drawing/2014/main" id="{11BB5076-AFD3-90BA-1E61-089C3C95CCBC}"/>
              </a:ext>
            </a:extLst>
          </p:cNvPr>
          <p:cNvSpPr>
            <a:spLocks noGrp="1"/>
          </p:cNvSpPr>
          <p:nvPr>
            <p:ph type="ftr" sz="quarter" idx="11"/>
          </p:nvPr>
        </p:nvSpPr>
        <p:spPr/>
        <p:txBody>
          <a:bodyPr/>
          <a:lstStyle/>
          <a:p>
            <a:r>
              <a:rPr lang="de-DE"/>
              <a:t>©Dr. Judith Winkelmann, Zentrum für Seelsorge</a:t>
            </a:r>
          </a:p>
        </p:txBody>
      </p:sp>
      <p:sp>
        <p:nvSpPr>
          <p:cNvPr id="5" name="Foliennummernplatzhalter 4">
            <a:extLst>
              <a:ext uri="{FF2B5EF4-FFF2-40B4-BE49-F238E27FC236}">
                <a16:creationId xmlns:a16="http://schemas.microsoft.com/office/drawing/2014/main" id="{D37EF023-6AA7-78EB-A973-80E679F28D69}"/>
              </a:ext>
            </a:extLst>
          </p:cNvPr>
          <p:cNvSpPr>
            <a:spLocks noGrp="1"/>
          </p:cNvSpPr>
          <p:nvPr>
            <p:ph type="sldNum" sz="quarter" idx="12"/>
          </p:nvPr>
        </p:nvSpPr>
        <p:spPr/>
        <p:txBody>
          <a:bodyPr/>
          <a:lstStyle/>
          <a:p>
            <a:fld id="{FCC8922F-52E4-9A42-B8E2-91BA9EF8871E}" type="slidenum">
              <a:rPr lang="de-DE" smtClean="0"/>
              <a:t>21</a:t>
            </a:fld>
            <a:endParaRPr lang="de-DE"/>
          </a:p>
        </p:txBody>
      </p:sp>
    </p:spTree>
    <p:extLst>
      <p:ext uri="{BB962C8B-B14F-4D97-AF65-F5344CB8AC3E}">
        <p14:creationId xmlns:p14="http://schemas.microsoft.com/office/powerpoint/2010/main" val="3810627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40" name="Group 39">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41" name="Freeform: Shape 40">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el 1">
            <a:extLst>
              <a:ext uri="{FF2B5EF4-FFF2-40B4-BE49-F238E27FC236}">
                <a16:creationId xmlns:a16="http://schemas.microsoft.com/office/drawing/2014/main" id="{8BF249C3-6018-DF6B-0735-2C4F7EAA6FFF}"/>
              </a:ext>
            </a:extLst>
          </p:cNvPr>
          <p:cNvSpPr>
            <a:spLocks noGrp="1"/>
          </p:cNvSpPr>
          <p:nvPr>
            <p:ph type="title"/>
          </p:nvPr>
        </p:nvSpPr>
        <p:spPr>
          <a:xfrm>
            <a:off x="640080" y="1243013"/>
            <a:ext cx="3855720" cy="4371974"/>
          </a:xfrm>
        </p:spPr>
        <p:txBody>
          <a:bodyPr>
            <a:normAutofit/>
          </a:bodyPr>
          <a:lstStyle/>
          <a:p>
            <a:r>
              <a:rPr lang="de-DE" sz="3600" b="1" dirty="0">
                <a:solidFill>
                  <a:schemeClr val="tx2"/>
                </a:solidFill>
              </a:rPr>
              <a:t>Paarübung: Unterschiede machen</a:t>
            </a:r>
          </a:p>
        </p:txBody>
      </p:sp>
      <p:sp>
        <p:nvSpPr>
          <p:cNvPr id="3" name="Inhaltsplatzhalter 2">
            <a:extLst>
              <a:ext uri="{FF2B5EF4-FFF2-40B4-BE49-F238E27FC236}">
                <a16:creationId xmlns:a16="http://schemas.microsoft.com/office/drawing/2014/main" id="{0CD660D8-8497-6766-60F9-2D08D5154245}"/>
              </a:ext>
            </a:extLst>
          </p:cNvPr>
          <p:cNvSpPr>
            <a:spLocks noGrp="1"/>
          </p:cNvSpPr>
          <p:nvPr>
            <p:ph idx="1"/>
          </p:nvPr>
        </p:nvSpPr>
        <p:spPr>
          <a:xfrm>
            <a:off x="6172200" y="804672"/>
            <a:ext cx="5221224" cy="5230368"/>
          </a:xfrm>
        </p:spPr>
        <p:txBody>
          <a:bodyPr anchor="ctr">
            <a:normAutofit/>
          </a:bodyPr>
          <a:lstStyle/>
          <a:p>
            <a:r>
              <a:rPr lang="de-DE" sz="2400" dirty="0">
                <a:solidFill>
                  <a:schemeClr val="tx2"/>
                </a:solidFill>
              </a:rPr>
              <a:t>Suchen Sie zuerst im Gespräch einen Sachverhalt, von dem sie denken, dass er in ihrem jeweiligen Leben ungefähr gleich ist.</a:t>
            </a:r>
          </a:p>
          <a:p>
            <a:r>
              <a:rPr lang="de-DE" sz="2400" dirty="0">
                <a:solidFill>
                  <a:schemeClr val="tx2"/>
                </a:solidFill>
              </a:rPr>
              <a:t> Person A beginnt: Bei mir ist das so ... Und wie ist das bei Dir?</a:t>
            </a:r>
          </a:p>
          <a:p>
            <a:r>
              <a:rPr lang="de-DE" sz="2400" dirty="0">
                <a:solidFill>
                  <a:schemeClr val="tx2"/>
                </a:solidFill>
              </a:rPr>
              <a:t>Person B: Bei mir ist das so .... Wie ist bei Dir ...?</a:t>
            </a:r>
          </a:p>
          <a:p>
            <a:r>
              <a:rPr lang="de-DE" sz="2400" dirty="0">
                <a:solidFill>
                  <a:schemeClr val="tx2"/>
                </a:solidFill>
              </a:rPr>
              <a:t>Arbeiten Sie auf diese Weise die unterschiedlichen Ansichten oder Verhaltensweisen zur gleichen Sache heraus.</a:t>
            </a:r>
          </a:p>
        </p:txBody>
      </p:sp>
      <p:sp>
        <p:nvSpPr>
          <p:cNvPr id="4" name="Fußzeilenplatzhalter 3">
            <a:extLst>
              <a:ext uri="{FF2B5EF4-FFF2-40B4-BE49-F238E27FC236}">
                <a16:creationId xmlns:a16="http://schemas.microsoft.com/office/drawing/2014/main" id="{49685F68-DB3D-AEA9-F6C3-3FB0B10EF7C2}"/>
              </a:ext>
            </a:extLst>
          </p:cNvPr>
          <p:cNvSpPr>
            <a:spLocks noGrp="1"/>
          </p:cNvSpPr>
          <p:nvPr>
            <p:ph type="ftr" sz="quarter" idx="11"/>
          </p:nvPr>
        </p:nvSpPr>
        <p:spPr/>
        <p:txBody>
          <a:bodyPr/>
          <a:lstStyle/>
          <a:p>
            <a:r>
              <a:rPr lang="de-DE"/>
              <a:t>©Dr. Judith Winkelmann, Zentrum für Seelsorge</a:t>
            </a:r>
          </a:p>
        </p:txBody>
      </p:sp>
      <p:sp>
        <p:nvSpPr>
          <p:cNvPr id="5" name="Foliennummernplatzhalter 4">
            <a:extLst>
              <a:ext uri="{FF2B5EF4-FFF2-40B4-BE49-F238E27FC236}">
                <a16:creationId xmlns:a16="http://schemas.microsoft.com/office/drawing/2014/main" id="{E092A94B-9FED-091D-A7C1-EBEEB0C07F1F}"/>
              </a:ext>
            </a:extLst>
          </p:cNvPr>
          <p:cNvSpPr>
            <a:spLocks noGrp="1"/>
          </p:cNvSpPr>
          <p:nvPr>
            <p:ph type="sldNum" sz="quarter" idx="12"/>
          </p:nvPr>
        </p:nvSpPr>
        <p:spPr/>
        <p:txBody>
          <a:bodyPr/>
          <a:lstStyle/>
          <a:p>
            <a:fld id="{FCC8922F-52E4-9A42-B8E2-91BA9EF8871E}" type="slidenum">
              <a:rPr lang="de-DE" smtClean="0"/>
              <a:t>22</a:t>
            </a:fld>
            <a:endParaRPr lang="de-DE"/>
          </a:p>
        </p:txBody>
      </p:sp>
    </p:spTree>
    <p:extLst>
      <p:ext uri="{BB962C8B-B14F-4D97-AF65-F5344CB8AC3E}">
        <p14:creationId xmlns:p14="http://schemas.microsoft.com/office/powerpoint/2010/main" val="2342426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7C5D05-F1FC-55DB-C32D-7AAE7C75CECB}"/>
              </a:ext>
            </a:extLst>
          </p:cNvPr>
          <p:cNvSpPr>
            <a:spLocks noGrp="1"/>
          </p:cNvSpPr>
          <p:nvPr>
            <p:ph type="title"/>
          </p:nvPr>
        </p:nvSpPr>
        <p:spPr/>
        <p:txBody>
          <a:bodyPr/>
          <a:lstStyle/>
          <a:p>
            <a:r>
              <a:rPr lang="de-DE"/>
              <a:t>Literatur</a:t>
            </a:r>
            <a:endParaRPr lang="de-DE" dirty="0"/>
          </a:p>
        </p:txBody>
      </p:sp>
      <p:graphicFrame>
        <p:nvGraphicFramePr>
          <p:cNvPr id="5" name="Inhaltsplatzhalter 2">
            <a:extLst>
              <a:ext uri="{FF2B5EF4-FFF2-40B4-BE49-F238E27FC236}">
                <a16:creationId xmlns:a16="http://schemas.microsoft.com/office/drawing/2014/main" id="{343C7723-5DC4-FE60-E27B-DBB22E421410}"/>
              </a:ext>
            </a:extLst>
          </p:cNvPr>
          <p:cNvGraphicFramePr>
            <a:graphicFrameLocks noGrp="1"/>
          </p:cNvGraphicFramePr>
          <p:nvPr>
            <p:ph idx="1"/>
            <p:extLst>
              <p:ext uri="{D42A27DB-BD31-4B8C-83A1-F6EECF244321}">
                <p14:modId xmlns:p14="http://schemas.microsoft.com/office/powerpoint/2010/main" val="18469670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ußzeilenplatzhalter 2">
            <a:extLst>
              <a:ext uri="{FF2B5EF4-FFF2-40B4-BE49-F238E27FC236}">
                <a16:creationId xmlns:a16="http://schemas.microsoft.com/office/drawing/2014/main" id="{F8F59F34-EC04-CE98-1C30-9371492A7460}"/>
              </a:ext>
            </a:extLst>
          </p:cNvPr>
          <p:cNvSpPr>
            <a:spLocks noGrp="1"/>
          </p:cNvSpPr>
          <p:nvPr>
            <p:ph type="ftr" sz="quarter" idx="11"/>
          </p:nvPr>
        </p:nvSpPr>
        <p:spPr/>
        <p:txBody>
          <a:bodyPr/>
          <a:lstStyle/>
          <a:p>
            <a:r>
              <a:rPr lang="de-DE"/>
              <a:t>©Dr. Judith Winkelmann, Zentrum für Seelsorge</a:t>
            </a:r>
          </a:p>
        </p:txBody>
      </p:sp>
      <p:sp>
        <p:nvSpPr>
          <p:cNvPr id="4" name="Foliennummernplatzhalter 3">
            <a:extLst>
              <a:ext uri="{FF2B5EF4-FFF2-40B4-BE49-F238E27FC236}">
                <a16:creationId xmlns:a16="http://schemas.microsoft.com/office/drawing/2014/main" id="{C7418D06-8DED-B389-47A1-111CC0FDD305}"/>
              </a:ext>
            </a:extLst>
          </p:cNvPr>
          <p:cNvSpPr>
            <a:spLocks noGrp="1"/>
          </p:cNvSpPr>
          <p:nvPr>
            <p:ph type="sldNum" sz="quarter" idx="12"/>
          </p:nvPr>
        </p:nvSpPr>
        <p:spPr/>
        <p:txBody>
          <a:bodyPr/>
          <a:lstStyle/>
          <a:p>
            <a:fld id="{FCC8922F-52E4-9A42-B8E2-91BA9EF8871E}" type="slidenum">
              <a:rPr lang="de-DE" smtClean="0"/>
              <a:t>23</a:t>
            </a:fld>
            <a:endParaRPr lang="de-DE"/>
          </a:p>
        </p:txBody>
      </p:sp>
    </p:spTree>
    <p:extLst>
      <p:ext uri="{BB962C8B-B14F-4D97-AF65-F5344CB8AC3E}">
        <p14:creationId xmlns:p14="http://schemas.microsoft.com/office/powerpoint/2010/main" val="2738330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70DEAF0-4678-8DD7-483F-79485181B29E}"/>
              </a:ext>
            </a:extLst>
          </p:cNvPr>
          <p:cNvSpPr>
            <a:spLocks noGrp="1"/>
          </p:cNvSpPr>
          <p:nvPr>
            <p:ph type="title"/>
          </p:nvPr>
        </p:nvSpPr>
        <p:spPr>
          <a:xfrm>
            <a:off x="612648" y="1078992"/>
            <a:ext cx="6268770" cy="1536192"/>
          </a:xfrm>
        </p:spPr>
        <p:txBody>
          <a:bodyPr anchor="b">
            <a:normAutofit/>
          </a:bodyPr>
          <a:lstStyle/>
          <a:p>
            <a:r>
              <a:rPr lang="de-DE" sz="5200" dirty="0"/>
              <a:t>Seelsorge heute</a:t>
            </a:r>
          </a:p>
        </p:txBody>
      </p:sp>
      <p:sp>
        <p:nvSpPr>
          <p:cNvPr id="11"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5B38C736-AA8F-2B38-6697-3C1253401236}"/>
              </a:ext>
            </a:extLst>
          </p:cNvPr>
          <p:cNvSpPr>
            <a:spLocks noGrp="1"/>
          </p:cNvSpPr>
          <p:nvPr>
            <p:ph idx="1"/>
          </p:nvPr>
        </p:nvSpPr>
        <p:spPr>
          <a:xfrm>
            <a:off x="615458" y="3310762"/>
            <a:ext cx="6268770" cy="2870582"/>
          </a:xfrm>
        </p:spPr>
        <p:txBody>
          <a:bodyPr>
            <a:normAutofit/>
          </a:bodyPr>
          <a:lstStyle/>
          <a:p>
            <a:pPr marL="0" indent="0">
              <a:buNone/>
            </a:pPr>
            <a:r>
              <a:rPr lang="de-DE" sz="2400" dirty="0">
                <a:effectLst/>
                <a:latin typeface="Calibri" panose="020F0502020204030204" pitchFamily="34" charset="0"/>
                <a:ea typeface="Calibri" panose="020F0502020204030204" pitchFamily="34" charset="0"/>
                <a:cs typeface="Times New Roman" panose="02020603050405020304" pitchFamily="18" charset="0"/>
              </a:rPr>
              <a:t>Seelsorge ist religiöse Kommunikation.</a:t>
            </a:r>
          </a:p>
          <a:p>
            <a:pPr marL="0" indent="0">
              <a:buNone/>
            </a:pPr>
            <a:r>
              <a:rPr lang="de-DE" sz="2400" dirty="0">
                <a:effectLst/>
                <a:latin typeface="Calibri" panose="020F0502020204030204" pitchFamily="34" charset="0"/>
                <a:ea typeface="Calibri" panose="020F0502020204030204" pitchFamily="34" charset="0"/>
                <a:cs typeface="Times New Roman" panose="02020603050405020304" pitchFamily="18" charset="0"/>
              </a:rPr>
              <a:t>Sie konstruiert Sinn.</a:t>
            </a:r>
          </a:p>
          <a:p>
            <a:pPr marL="0" indent="0">
              <a:buNone/>
            </a:pPr>
            <a:r>
              <a:rPr lang="de-DE" sz="2400" dirty="0">
                <a:effectLst/>
                <a:latin typeface="Calibri" panose="020F0502020204030204" pitchFamily="34" charset="0"/>
                <a:ea typeface="Calibri" panose="020F0502020204030204" pitchFamily="34" charset="0"/>
                <a:cs typeface="Times New Roman" panose="02020603050405020304" pitchFamily="18" charset="0"/>
              </a:rPr>
              <a:t>Sie bleibt offen für das Unaussprechliche.</a:t>
            </a:r>
          </a:p>
          <a:p>
            <a:pPr marL="0" indent="0">
              <a:buNone/>
            </a:pPr>
            <a:r>
              <a:rPr lang="de-DE" sz="2400" kern="0" dirty="0">
                <a:effectLst/>
                <a:latin typeface="Calibri" panose="020F0502020204030204" pitchFamily="34" charset="0"/>
                <a:ea typeface="Calibri" panose="020F0502020204030204" pitchFamily="34" charset="0"/>
                <a:cs typeface="Times New Roman" panose="02020603050405020304" pitchFamily="18" charset="0"/>
              </a:rPr>
              <a:t>Sie rechnet damit, dass die Seele des Menschen unverfügbar ist. </a:t>
            </a:r>
          </a:p>
          <a:p>
            <a:pPr marL="0" indent="0" algn="r">
              <a:buNone/>
            </a:pPr>
            <a:r>
              <a:rPr lang="de-DE" sz="2400" dirty="0">
                <a:effectLst/>
                <a:latin typeface="Calibri" panose="020F0502020204030204" pitchFamily="34" charset="0"/>
                <a:ea typeface="Calibri" panose="020F0502020204030204" pitchFamily="34" charset="0"/>
                <a:cs typeface="Times New Roman" panose="02020603050405020304" pitchFamily="18" charset="0"/>
              </a:rPr>
              <a:t>Günther Emlein</a:t>
            </a:r>
          </a:p>
          <a:p>
            <a:pPr marL="0" indent="0">
              <a:buNone/>
            </a:pPr>
            <a:endParaRPr lang="de-DE" sz="2200" dirty="0"/>
          </a:p>
        </p:txBody>
      </p:sp>
      <p:pic>
        <p:nvPicPr>
          <p:cNvPr id="5" name="Picture 4" descr="Eine Eisenbahn, die sich durch die Wüste erstreckt">
            <a:extLst>
              <a:ext uri="{FF2B5EF4-FFF2-40B4-BE49-F238E27FC236}">
                <a16:creationId xmlns:a16="http://schemas.microsoft.com/office/drawing/2014/main" id="{B680F141-6260-6BCD-87BE-5750404D2C94}"/>
              </a:ext>
            </a:extLst>
          </p:cNvPr>
          <p:cNvPicPr>
            <a:picLocks noChangeAspect="1"/>
          </p:cNvPicPr>
          <p:nvPr/>
        </p:nvPicPr>
        <p:blipFill rotWithShape="1">
          <a:blip r:embed="rId2"/>
          <a:srcRect l="2405" r="15428"/>
          <a:stretch/>
        </p:blipFill>
        <p:spPr>
          <a:xfrm>
            <a:off x="7684006" y="10"/>
            <a:ext cx="4507993" cy="6857990"/>
          </a:xfrm>
          <a:prstGeom prst="rect">
            <a:avLst/>
          </a:prstGeom>
        </p:spPr>
      </p:pic>
      <p:sp>
        <p:nvSpPr>
          <p:cNvPr id="4" name="Fußzeilenplatzhalter 3">
            <a:extLst>
              <a:ext uri="{FF2B5EF4-FFF2-40B4-BE49-F238E27FC236}">
                <a16:creationId xmlns:a16="http://schemas.microsoft.com/office/drawing/2014/main" id="{67AE9713-E228-0E06-EAA9-AEEC0572F7B3}"/>
              </a:ext>
            </a:extLst>
          </p:cNvPr>
          <p:cNvSpPr>
            <a:spLocks noGrp="1"/>
          </p:cNvSpPr>
          <p:nvPr>
            <p:ph type="ftr" sz="quarter" idx="11"/>
          </p:nvPr>
        </p:nvSpPr>
        <p:spPr/>
        <p:txBody>
          <a:bodyPr/>
          <a:lstStyle/>
          <a:p>
            <a:r>
              <a:rPr lang="de-DE"/>
              <a:t>©Dr. Judith Winkelmann, Zentrum für Seelsorge</a:t>
            </a:r>
          </a:p>
        </p:txBody>
      </p:sp>
      <p:sp>
        <p:nvSpPr>
          <p:cNvPr id="6" name="Foliennummernplatzhalter 5">
            <a:extLst>
              <a:ext uri="{FF2B5EF4-FFF2-40B4-BE49-F238E27FC236}">
                <a16:creationId xmlns:a16="http://schemas.microsoft.com/office/drawing/2014/main" id="{815E375D-163C-BD5D-A365-7EA72B84A75F}"/>
              </a:ext>
            </a:extLst>
          </p:cNvPr>
          <p:cNvSpPr>
            <a:spLocks noGrp="1"/>
          </p:cNvSpPr>
          <p:nvPr>
            <p:ph type="sldNum" sz="quarter" idx="12"/>
          </p:nvPr>
        </p:nvSpPr>
        <p:spPr/>
        <p:txBody>
          <a:bodyPr/>
          <a:lstStyle/>
          <a:p>
            <a:fld id="{FCC8922F-52E4-9A42-B8E2-91BA9EF8871E}" type="slidenum">
              <a:rPr lang="de-DE" smtClean="0"/>
              <a:t>3</a:t>
            </a:fld>
            <a:endParaRPr lang="de-DE"/>
          </a:p>
        </p:txBody>
      </p:sp>
    </p:spTree>
    <p:extLst>
      <p:ext uri="{BB962C8B-B14F-4D97-AF65-F5344CB8AC3E}">
        <p14:creationId xmlns:p14="http://schemas.microsoft.com/office/powerpoint/2010/main" val="301264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0C47F63-5E90-A12A-A13E-221C833D0CCE}"/>
              </a:ext>
            </a:extLst>
          </p:cNvPr>
          <p:cNvSpPr>
            <a:spLocks noGrp="1"/>
          </p:cNvSpPr>
          <p:nvPr>
            <p:ph type="title"/>
          </p:nvPr>
        </p:nvSpPr>
        <p:spPr>
          <a:xfrm>
            <a:off x="621792" y="1161288"/>
            <a:ext cx="3602736" cy="4526280"/>
          </a:xfrm>
        </p:spPr>
        <p:txBody>
          <a:bodyPr>
            <a:normAutofit/>
          </a:bodyPr>
          <a:lstStyle/>
          <a:p>
            <a:r>
              <a:rPr lang="de-DE" sz="3600" dirty="0"/>
              <a:t>Vorstellungsrunde</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7F993919-32CF-8C94-7313-6882ECB1CC0C}"/>
              </a:ext>
            </a:extLst>
          </p:cNvPr>
          <p:cNvSpPr>
            <a:spLocks noGrp="1"/>
          </p:cNvSpPr>
          <p:nvPr>
            <p:ph idx="1"/>
          </p:nvPr>
        </p:nvSpPr>
        <p:spPr>
          <a:xfrm>
            <a:off x="5434149" y="932688"/>
            <a:ext cx="5916603" cy="4992624"/>
          </a:xfrm>
        </p:spPr>
        <p:txBody>
          <a:bodyPr anchor="ctr">
            <a:normAutofit/>
          </a:bodyPr>
          <a:lstStyle/>
          <a:p>
            <a:r>
              <a:rPr lang="de-DE" dirty="0"/>
              <a:t>Wie heißen Sie?</a:t>
            </a:r>
          </a:p>
          <a:p>
            <a:r>
              <a:rPr lang="de-DE" dirty="0"/>
              <a:t>Wo engagieren Sie sich?</a:t>
            </a:r>
          </a:p>
          <a:p>
            <a:r>
              <a:rPr lang="de-DE" dirty="0"/>
              <a:t>Wofür habe Sie sich heute Abend zugeschaltet?</a:t>
            </a:r>
          </a:p>
        </p:txBody>
      </p:sp>
      <p:sp>
        <p:nvSpPr>
          <p:cNvPr id="4" name="Fußzeilenplatzhalter 3">
            <a:extLst>
              <a:ext uri="{FF2B5EF4-FFF2-40B4-BE49-F238E27FC236}">
                <a16:creationId xmlns:a16="http://schemas.microsoft.com/office/drawing/2014/main" id="{08F32CAC-8FFE-56FC-ADB0-A48145E6AFC1}"/>
              </a:ext>
            </a:extLst>
          </p:cNvPr>
          <p:cNvSpPr>
            <a:spLocks noGrp="1"/>
          </p:cNvSpPr>
          <p:nvPr>
            <p:ph type="ftr" sz="quarter" idx="11"/>
          </p:nvPr>
        </p:nvSpPr>
        <p:spPr/>
        <p:txBody>
          <a:bodyPr/>
          <a:lstStyle/>
          <a:p>
            <a:r>
              <a:rPr lang="de-DE"/>
              <a:t>©Dr. Judith Winkelmann, Zentrum für Seelsorge</a:t>
            </a:r>
          </a:p>
        </p:txBody>
      </p:sp>
      <p:sp>
        <p:nvSpPr>
          <p:cNvPr id="5" name="Foliennummernplatzhalter 4">
            <a:extLst>
              <a:ext uri="{FF2B5EF4-FFF2-40B4-BE49-F238E27FC236}">
                <a16:creationId xmlns:a16="http://schemas.microsoft.com/office/drawing/2014/main" id="{F9ACAD25-A3E2-E528-0C13-0BCB82BAD176}"/>
              </a:ext>
            </a:extLst>
          </p:cNvPr>
          <p:cNvSpPr>
            <a:spLocks noGrp="1"/>
          </p:cNvSpPr>
          <p:nvPr>
            <p:ph type="sldNum" sz="quarter" idx="12"/>
          </p:nvPr>
        </p:nvSpPr>
        <p:spPr/>
        <p:txBody>
          <a:bodyPr/>
          <a:lstStyle/>
          <a:p>
            <a:fld id="{FCC8922F-52E4-9A42-B8E2-91BA9EF8871E}" type="slidenum">
              <a:rPr lang="de-DE" smtClean="0"/>
              <a:t>4</a:t>
            </a:fld>
            <a:endParaRPr lang="de-DE"/>
          </a:p>
        </p:txBody>
      </p:sp>
    </p:spTree>
    <p:extLst>
      <p:ext uri="{BB962C8B-B14F-4D97-AF65-F5344CB8AC3E}">
        <p14:creationId xmlns:p14="http://schemas.microsoft.com/office/powerpoint/2010/main" val="848839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4BBDB19-2303-C154-7F57-60F230054C25}"/>
              </a:ext>
            </a:extLst>
          </p:cNvPr>
          <p:cNvSpPr>
            <a:spLocks noGrp="1"/>
          </p:cNvSpPr>
          <p:nvPr>
            <p:ph type="title"/>
          </p:nvPr>
        </p:nvSpPr>
        <p:spPr>
          <a:xfrm>
            <a:off x="1171074" y="1396686"/>
            <a:ext cx="3240506" cy="4064628"/>
          </a:xfrm>
        </p:spPr>
        <p:txBody>
          <a:bodyPr>
            <a:normAutofit/>
          </a:bodyPr>
          <a:lstStyle/>
          <a:p>
            <a:r>
              <a:rPr lang="de-DE" sz="3700">
                <a:solidFill>
                  <a:srgbClr val="FFFFFF"/>
                </a:solidFill>
              </a:rPr>
              <a:t>Einstiegsübung – Einzelarbeit (1)</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Inhaltsplatzhalter 2">
            <a:extLst>
              <a:ext uri="{FF2B5EF4-FFF2-40B4-BE49-F238E27FC236}">
                <a16:creationId xmlns:a16="http://schemas.microsoft.com/office/drawing/2014/main" id="{2074BC13-4893-86B3-8C0E-4986D040BDBA}"/>
              </a:ext>
            </a:extLst>
          </p:cNvPr>
          <p:cNvSpPr>
            <a:spLocks noGrp="1"/>
          </p:cNvSpPr>
          <p:nvPr>
            <p:ph idx="1"/>
          </p:nvPr>
        </p:nvSpPr>
        <p:spPr>
          <a:xfrm>
            <a:off x="5370153" y="1526033"/>
            <a:ext cx="5536397" cy="3935281"/>
          </a:xfrm>
        </p:spPr>
        <p:txBody>
          <a:bodyPr>
            <a:normAutofit/>
          </a:bodyPr>
          <a:lstStyle/>
          <a:p>
            <a:pPr marL="0" indent="0">
              <a:buNone/>
            </a:pPr>
            <a:r>
              <a:rPr lang="de-DE" i="1" dirty="0"/>
              <a:t>Nehmen Sie sich einen Stift und ein Blatt Papier. </a:t>
            </a:r>
          </a:p>
          <a:p>
            <a:pPr marL="0" indent="0">
              <a:buNone/>
            </a:pPr>
            <a:r>
              <a:rPr lang="de-DE" i="1" dirty="0"/>
              <a:t>Sorgen Sie dafür, dass Sie gut sitzen und Sie niemand stört.</a:t>
            </a:r>
          </a:p>
        </p:txBody>
      </p:sp>
      <p:sp>
        <p:nvSpPr>
          <p:cNvPr id="4" name="Fußzeilenplatzhalter 3">
            <a:extLst>
              <a:ext uri="{FF2B5EF4-FFF2-40B4-BE49-F238E27FC236}">
                <a16:creationId xmlns:a16="http://schemas.microsoft.com/office/drawing/2014/main" id="{83259D4E-9624-454B-C235-048EF286FF01}"/>
              </a:ext>
            </a:extLst>
          </p:cNvPr>
          <p:cNvSpPr>
            <a:spLocks noGrp="1"/>
          </p:cNvSpPr>
          <p:nvPr>
            <p:ph type="ftr" sz="quarter" idx="11"/>
          </p:nvPr>
        </p:nvSpPr>
        <p:spPr/>
        <p:txBody>
          <a:bodyPr/>
          <a:lstStyle/>
          <a:p>
            <a:r>
              <a:rPr lang="de-DE"/>
              <a:t>©Dr. Judith Winkelmann, Zentrum für Seelsorge</a:t>
            </a:r>
          </a:p>
        </p:txBody>
      </p:sp>
      <p:sp>
        <p:nvSpPr>
          <p:cNvPr id="5" name="Foliennummernplatzhalter 4">
            <a:extLst>
              <a:ext uri="{FF2B5EF4-FFF2-40B4-BE49-F238E27FC236}">
                <a16:creationId xmlns:a16="http://schemas.microsoft.com/office/drawing/2014/main" id="{BB7A566D-D1F8-D609-5ECF-48E159974B45}"/>
              </a:ext>
            </a:extLst>
          </p:cNvPr>
          <p:cNvSpPr>
            <a:spLocks noGrp="1"/>
          </p:cNvSpPr>
          <p:nvPr>
            <p:ph type="sldNum" sz="quarter" idx="12"/>
          </p:nvPr>
        </p:nvSpPr>
        <p:spPr/>
        <p:txBody>
          <a:bodyPr/>
          <a:lstStyle/>
          <a:p>
            <a:fld id="{FCC8922F-52E4-9A42-B8E2-91BA9EF8871E}" type="slidenum">
              <a:rPr lang="de-DE" smtClean="0"/>
              <a:t>5</a:t>
            </a:fld>
            <a:endParaRPr lang="de-DE"/>
          </a:p>
        </p:txBody>
      </p:sp>
    </p:spTree>
    <p:extLst>
      <p:ext uri="{BB962C8B-B14F-4D97-AF65-F5344CB8AC3E}">
        <p14:creationId xmlns:p14="http://schemas.microsoft.com/office/powerpoint/2010/main" val="2509017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4BBDB19-2303-C154-7F57-60F230054C25}"/>
              </a:ext>
            </a:extLst>
          </p:cNvPr>
          <p:cNvSpPr>
            <a:spLocks noGrp="1"/>
          </p:cNvSpPr>
          <p:nvPr>
            <p:ph type="title"/>
          </p:nvPr>
        </p:nvSpPr>
        <p:spPr>
          <a:xfrm>
            <a:off x="686834" y="1153572"/>
            <a:ext cx="3200400" cy="4461163"/>
          </a:xfrm>
        </p:spPr>
        <p:txBody>
          <a:bodyPr>
            <a:normAutofit/>
          </a:bodyPr>
          <a:lstStyle/>
          <a:p>
            <a:r>
              <a:rPr lang="de-DE" sz="3700">
                <a:solidFill>
                  <a:srgbClr val="FFFFFF"/>
                </a:solidFill>
              </a:rPr>
              <a:t>Einstiegsübung – Einzelarbeit (2)</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nhaltsplatzhalter 2">
            <a:extLst>
              <a:ext uri="{FF2B5EF4-FFF2-40B4-BE49-F238E27FC236}">
                <a16:creationId xmlns:a16="http://schemas.microsoft.com/office/drawing/2014/main" id="{2074BC13-4893-86B3-8C0E-4986D040BDBA}"/>
              </a:ext>
            </a:extLst>
          </p:cNvPr>
          <p:cNvSpPr>
            <a:spLocks noGrp="1"/>
          </p:cNvSpPr>
          <p:nvPr>
            <p:ph idx="1"/>
          </p:nvPr>
        </p:nvSpPr>
        <p:spPr>
          <a:xfrm>
            <a:off x="4447308" y="591344"/>
            <a:ext cx="6906491" cy="5585619"/>
          </a:xfrm>
        </p:spPr>
        <p:txBody>
          <a:bodyPr anchor="ctr">
            <a:normAutofit/>
          </a:bodyPr>
          <a:lstStyle/>
          <a:p>
            <a:r>
              <a:rPr lang="de-DE" kern="100" dirty="0">
                <a:effectLst/>
                <a:latin typeface="Aptos" panose="020B0004020202020204" pitchFamily="34" charset="0"/>
                <a:ea typeface="Aptos" panose="020B0004020202020204" pitchFamily="34" charset="0"/>
                <a:cs typeface="Times New Roman" panose="02020603050405020304" pitchFamily="18" charset="0"/>
              </a:rPr>
              <a:t>Wie geht es Ihnen jetzt gerade auf einer Skala zwischen 1 (schlecht) und 10 (gut)?</a:t>
            </a:r>
          </a:p>
          <a:p>
            <a:r>
              <a:rPr lang="de-DE" kern="100" dirty="0">
                <a:effectLst/>
                <a:latin typeface="Aptos" panose="020B0004020202020204" pitchFamily="34" charset="0"/>
                <a:ea typeface="Aptos" panose="020B0004020202020204" pitchFamily="34" charset="0"/>
                <a:cs typeface="Times New Roman" panose="02020603050405020304" pitchFamily="18" charset="0"/>
              </a:rPr>
              <a:t> Notieren Sie sich die Zahl.</a:t>
            </a:r>
          </a:p>
          <a:p>
            <a:endParaRPr lang="de-DE" kern="100" dirty="0">
              <a:effectLst/>
              <a:latin typeface="Aptos" panose="020B0004020202020204" pitchFamily="34" charset="0"/>
              <a:ea typeface="Aptos" panose="020B0004020202020204" pitchFamily="34" charset="0"/>
              <a:cs typeface="Times New Roman" panose="02020603050405020304" pitchFamily="18" charset="0"/>
            </a:endParaRPr>
          </a:p>
          <a:p>
            <a:endParaRPr lang="de-DE" i="1" dirty="0"/>
          </a:p>
        </p:txBody>
      </p:sp>
      <p:sp>
        <p:nvSpPr>
          <p:cNvPr id="4" name="Fußzeilenplatzhalter 3">
            <a:extLst>
              <a:ext uri="{FF2B5EF4-FFF2-40B4-BE49-F238E27FC236}">
                <a16:creationId xmlns:a16="http://schemas.microsoft.com/office/drawing/2014/main" id="{85A16F83-1CE2-7E9B-9466-097CB1619A7E}"/>
              </a:ext>
            </a:extLst>
          </p:cNvPr>
          <p:cNvSpPr>
            <a:spLocks noGrp="1"/>
          </p:cNvSpPr>
          <p:nvPr>
            <p:ph type="ftr" sz="quarter" idx="11"/>
          </p:nvPr>
        </p:nvSpPr>
        <p:spPr/>
        <p:txBody>
          <a:bodyPr/>
          <a:lstStyle/>
          <a:p>
            <a:r>
              <a:rPr lang="de-DE"/>
              <a:t>©Dr. Judith Winkelmann, Zentrum für Seelsorge</a:t>
            </a:r>
          </a:p>
        </p:txBody>
      </p:sp>
      <p:sp>
        <p:nvSpPr>
          <p:cNvPr id="5" name="Foliennummernplatzhalter 4">
            <a:extLst>
              <a:ext uri="{FF2B5EF4-FFF2-40B4-BE49-F238E27FC236}">
                <a16:creationId xmlns:a16="http://schemas.microsoft.com/office/drawing/2014/main" id="{40369E2C-26DC-B1C8-AB37-6DF1DFA42C7D}"/>
              </a:ext>
            </a:extLst>
          </p:cNvPr>
          <p:cNvSpPr>
            <a:spLocks noGrp="1"/>
          </p:cNvSpPr>
          <p:nvPr>
            <p:ph type="sldNum" sz="quarter" idx="12"/>
          </p:nvPr>
        </p:nvSpPr>
        <p:spPr/>
        <p:txBody>
          <a:bodyPr/>
          <a:lstStyle/>
          <a:p>
            <a:fld id="{FCC8922F-52E4-9A42-B8E2-91BA9EF8871E}" type="slidenum">
              <a:rPr lang="de-DE" smtClean="0"/>
              <a:t>6</a:t>
            </a:fld>
            <a:endParaRPr lang="de-DE"/>
          </a:p>
        </p:txBody>
      </p:sp>
    </p:spTree>
    <p:extLst>
      <p:ext uri="{BB962C8B-B14F-4D97-AF65-F5344CB8AC3E}">
        <p14:creationId xmlns:p14="http://schemas.microsoft.com/office/powerpoint/2010/main" val="1362424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42AD201-71F9-3992-B58A-7EE11A932E2A}"/>
              </a:ext>
            </a:extLst>
          </p:cNvPr>
          <p:cNvSpPr>
            <a:spLocks noGrp="1"/>
          </p:cNvSpPr>
          <p:nvPr>
            <p:ph type="title"/>
          </p:nvPr>
        </p:nvSpPr>
        <p:spPr>
          <a:xfrm>
            <a:off x="1389278" y="1233241"/>
            <a:ext cx="3240506" cy="4064628"/>
          </a:xfrm>
        </p:spPr>
        <p:txBody>
          <a:bodyPr>
            <a:normAutofit/>
          </a:bodyPr>
          <a:lstStyle/>
          <a:p>
            <a:r>
              <a:rPr lang="de-DE" sz="3700">
                <a:solidFill>
                  <a:srgbClr val="FFFFFF"/>
                </a:solidFill>
              </a:rPr>
              <a:t>Einstiegsübung – Einzelarbeit (3)</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nhaltsplatzhalter 2">
            <a:extLst>
              <a:ext uri="{FF2B5EF4-FFF2-40B4-BE49-F238E27FC236}">
                <a16:creationId xmlns:a16="http://schemas.microsoft.com/office/drawing/2014/main" id="{D45224EE-B8D8-7812-7394-705FB665F097}"/>
              </a:ext>
            </a:extLst>
          </p:cNvPr>
          <p:cNvSpPr>
            <a:spLocks noGrp="1"/>
          </p:cNvSpPr>
          <p:nvPr>
            <p:ph idx="1"/>
          </p:nvPr>
        </p:nvSpPr>
        <p:spPr>
          <a:xfrm>
            <a:off x="6096000" y="820880"/>
            <a:ext cx="5257799" cy="4889350"/>
          </a:xfrm>
        </p:spPr>
        <p:txBody>
          <a:bodyPr anchor="t">
            <a:normAutofit/>
          </a:bodyPr>
          <a:lstStyle/>
          <a:p>
            <a:endParaRPr lang="de-DE" kern="100" dirty="0">
              <a:effectLst/>
              <a:latin typeface="Aptos" panose="020B0004020202020204" pitchFamily="34" charset="0"/>
              <a:ea typeface="Aptos" panose="020B0004020202020204" pitchFamily="34" charset="0"/>
              <a:cs typeface="Times New Roman" panose="02020603050405020304" pitchFamily="18" charset="0"/>
            </a:endParaRPr>
          </a:p>
          <a:p>
            <a:endParaRPr lang="de-DE" kern="100" dirty="0">
              <a:latin typeface="Aptos" panose="020B0004020202020204" pitchFamily="34" charset="0"/>
              <a:ea typeface="Aptos" panose="020B0004020202020204" pitchFamily="34" charset="0"/>
              <a:cs typeface="Times New Roman" panose="02020603050405020304" pitchFamily="18" charset="0"/>
            </a:endParaRPr>
          </a:p>
          <a:p>
            <a:r>
              <a:rPr lang="de-DE" kern="100" dirty="0">
                <a:effectLst/>
                <a:latin typeface="Aptos" panose="020B0004020202020204" pitchFamily="34" charset="0"/>
                <a:ea typeface="Aptos" panose="020B0004020202020204" pitchFamily="34" charset="0"/>
                <a:cs typeface="Times New Roman" panose="02020603050405020304" pitchFamily="18" charset="0"/>
              </a:rPr>
              <a:t>Überlegen Sie: </a:t>
            </a:r>
            <a:br>
              <a:rPr lang="de-DE" kern="100" dirty="0">
                <a:effectLst/>
                <a:latin typeface="Aptos" panose="020B0004020202020204" pitchFamily="34" charset="0"/>
                <a:ea typeface="Aptos" panose="020B0004020202020204" pitchFamily="34" charset="0"/>
                <a:cs typeface="Times New Roman" panose="02020603050405020304" pitchFamily="18" charset="0"/>
              </a:rPr>
            </a:br>
            <a:r>
              <a:rPr lang="de-DE" kern="100" dirty="0">
                <a:effectLst/>
                <a:latin typeface="Aptos" panose="020B0004020202020204" pitchFamily="34" charset="0"/>
                <a:ea typeface="Aptos" panose="020B0004020202020204" pitchFamily="34" charset="0"/>
                <a:cs typeface="Times New Roman" panose="02020603050405020304" pitchFamily="18" charset="0"/>
              </a:rPr>
              <a:t>Welche Frage würde ich gerne mal gestellt bekommen würden</a:t>
            </a:r>
            <a:r>
              <a:rPr lang="de-DE" kern="100" dirty="0">
                <a:latin typeface="Aptos" panose="020B0004020202020204" pitchFamily="34" charset="0"/>
                <a:ea typeface="Aptos" panose="020B0004020202020204" pitchFamily="34" charset="0"/>
                <a:cs typeface="Times New Roman" panose="02020603050405020304" pitchFamily="18" charset="0"/>
              </a:rPr>
              <a:t>? </a:t>
            </a:r>
          </a:p>
          <a:p>
            <a:r>
              <a:rPr lang="de-DE" kern="100" dirty="0">
                <a:latin typeface="Aptos" panose="020B0004020202020204" pitchFamily="34" charset="0"/>
                <a:ea typeface="Aptos" panose="020B0004020202020204" pitchFamily="34" charset="0"/>
                <a:cs typeface="Times New Roman" panose="02020603050405020304" pitchFamily="18" charset="0"/>
              </a:rPr>
              <a:t>Und von wem? Meinem </a:t>
            </a:r>
            <a:r>
              <a:rPr lang="de-DE" kern="100" dirty="0">
                <a:effectLst/>
                <a:latin typeface="Aptos" panose="020B0004020202020204" pitchFamily="34" charset="0"/>
                <a:ea typeface="Aptos" panose="020B0004020202020204" pitchFamily="34" charset="0"/>
                <a:cs typeface="Times New Roman" panose="02020603050405020304" pitchFamily="18" charset="0"/>
              </a:rPr>
              <a:t>Partner, meinem</a:t>
            </a:r>
            <a:r>
              <a:rPr lang="de-DE" kern="100" dirty="0">
                <a:latin typeface="Aptos" panose="020B0004020202020204" pitchFamily="34" charset="0"/>
                <a:ea typeface="Aptos" panose="020B0004020202020204" pitchFamily="34" charset="0"/>
                <a:cs typeface="Times New Roman" panose="02020603050405020304" pitchFamily="18" charset="0"/>
              </a:rPr>
              <a:t> Vorgesetzten, ...</a:t>
            </a:r>
          </a:p>
          <a:p>
            <a:r>
              <a:rPr lang="de-DE" kern="100" dirty="0">
                <a:effectLst/>
                <a:latin typeface="Aptos" panose="020B0004020202020204" pitchFamily="34" charset="0"/>
                <a:ea typeface="Aptos" panose="020B0004020202020204" pitchFamily="34" charset="0"/>
                <a:cs typeface="Times New Roman" panose="02020603050405020304" pitchFamily="18" charset="0"/>
              </a:rPr>
              <a:t>Schreiben Sie die Frage auf.</a:t>
            </a:r>
          </a:p>
          <a:p>
            <a:endParaRPr lang="de-DE"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ußzeilenplatzhalter 3">
            <a:extLst>
              <a:ext uri="{FF2B5EF4-FFF2-40B4-BE49-F238E27FC236}">
                <a16:creationId xmlns:a16="http://schemas.microsoft.com/office/drawing/2014/main" id="{AF9DCFCD-750F-8F8D-BB6A-948B7854D0C5}"/>
              </a:ext>
            </a:extLst>
          </p:cNvPr>
          <p:cNvSpPr>
            <a:spLocks noGrp="1"/>
          </p:cNvSpPr>
          <p:nvPr>
            <p:ph type="ftr" sz="quarter" idx="11"/>
          </p:nvPr>
        </p:nvSpPr>
        <p:spPr/>
        <p:txBody>
          <a:bodyPr/>
          <a:lstStyle/>
          <a:p>
            <a:r>
              <a:rPr lang="de-DE"/>
              <a:t>©Dr. Judith Winkelmann, Zentrum für Seelsorge</a:t>
            </a:r>
          </a:p>
        </p:txBody>
      </p:sp>
      <p:sp>
        <p:nvSpPr>
          <p:cNvPr id="5" name="Foliennummernplatzhalter 4">
            <a:extLst>
              <a:ext uri="{FF2B5EF4-FFF2-40B4-BE49-F238E27FC236}">
                <a16:creationId xmlns:a16="http://schemas.microsoft.com/office/drawing/2014/main" id="{72F8AC79-916E-9C75-21A4-56C1DA7104BC}"/>
              </a:ext>
            </a:extLst>
          </p:cNvPr>
          <p:cNvSpPr>
            <a:spLocks noGrp="1"/>
          </p:cNvSpPr>
          <p:nvPr>
            <p:ph type="sldNum" sz="quarter" idx="12"/>
          </p:nvPr>
        </p:nvSpPr>
        <p:spPr/>
        <p:txBody>
          <a:bodyPr/>
          <a:lstStyle/>
          <a:p>
            <a:fld id="{FCC8922F-52E4-9A42-B8E2-91BA9EF8871E}" type="slidenum">
              <a:rPr lang="de-DE" smtClean="0"/>
              <a:t>7</a:t>
            </a:fld>
            <a:endParaRPr lang="de-DE"/>
          </a:p>
        </p:txBody>
      </p:sp>
    </p:spTree>
    <p:extLst>
      <p:ext uri="{BB962C8B-B14F-4D97-AF65-F5344CB8AC3E}">
        <p14:creationId xmlns:p14="http://schemas.microsoft.com/office/powerpoint/2010/main" val="2010568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36">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9A4D20A-1896-CB2B-9D8F-649656B278BA}"/>
              </a:ext>
            </a:extLst>
          </p:cNvPr>
          <p:cNvSpPr>
            <a:spLocks noGrp="1"/>
          </p:cNvSpPr>
          <p:nvPr>
            <p:ph type="title"/>
          </p:nvPr>
        </p:nvSpPr>
        <p:spPr>
          <a:xfrm>
            <a:off x="1171074" y="1396686"/>
            <a:ext cx="3240506" cy="4064628"/>
          </a:xfrm>
        </p:spPr>
        <p:txBody>
          <a:bodyPr>
            <a:normAutofit/>
          </a:bodyPr>
          <a:lstStyle/>
          <a:p>
            <a:r>
              <a:rPr lang="de-DE" sz="3700">
                <a:solidFill>
                  <a:srgbClr val="FFFFFF"/>
                </a:solidFill>
              </a:rPr>
              <a:t>Einstiegsübung – Einzelarbeit (4)</a:t>
            </a:r>
          </a:p>
        </p:txBody>
      </p:sp>
      <p:sp>
        <p:nvSpPr>
          <p:cNvPr id="55" name="Arc 4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6" name="Oval 55">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Inhaltsplatzhalter 2">
            <a:extLst>
              <a:ext uri="{FF2B5EF4-FFF2-40B4-BE49-F238E27FC236}">
                <a16:creationId xmlns:a16="http://schemas.microsoft.com/office/drawing/2014/main" id="{67D0BF00-46AC-5362-B69D-3B1E3E68B0BF}"/>
              </a:ext>
            </a:extLst>
          </p:cNvPr>
          <p:cNvSpPr>
            <a:spLocks noGrp="1"/>
          </p:cNvSpPr>
          <p:nvPr>
            <p:ph idx="1"/>
          </p:nvPr>
        </p:nvSpPr>
        <p:spPr>
          <a:xfrm>
            <a:off x="5370153" y="1526033"/>
            <a:ext cx="5536397" cy="3935281"/>
          </a:xfrm>
        </p:spPr>
        <p:txBody>
          <a:bodyPr>
            <a:normAutofit/>
          </a:bodyPr>
          <a:lstStyle/>
          <a:p>
            <a:endParaRPr lang="de-DE" kern="100" dirty="0">
              <a:effectLst/>
              <a:latin typeface="Aptos" panose="020B0004020202020204" pitchFamily="34" charset="0"/>
              <a:ea typeface="Aptos" panose="020B0004020202020204" pitchFamily="34" charset="0"/>
              <a:cs typeface="Times New Roman" panose="02020603050405020304" pitchFamily="18" charset="0"/>
            </a:endParaRPr>
          </a:p>
          <a:p>
            <a:r>
              <a:rPr lang="de-DE" kern="100" dirty="0">
                <a:effectLst/>
                <a:latin typeface="Aptos" panose="020B0004020202020204" pitchFamily="34" charset="0"/>
                <a:ea typeface="Aptos" panose="020B0004020202020204" pitchFamily="34" charset="0"/>
                <a:cs typeface="Times New Roman" panose="02020603050405020304" pitchFamily="18" charset="0"/>
              </a:rPr>
              <a:t>Schauen Sie sich Ihre Frage an:</a:t>
            </a:r>
            <a:br>
              <a:rPr lang="de-DE" kern="100" dirty="0">
                <a:effectLst/>
                <a:latin typeface="Aptos" panose="020B0004020202020204" pitchFamily="34" charset="0"/>
                <a:ea typeface="Aptos" panose="020B0004020202020204" pitchFamily="34" charset="0"/>
                <a:cs typeface="Times New Roman" panose="02020603050405020304" pitchFamily="18" charset="0"/>
              </a:rPr>
            </a:br>
            <a:r>
              <a:rPr lang="de-DE" kern="100" dirty="0">
                <a:effectLst/>
                <a:latin typeface="Aptos" panose="020B0004020202020204" pitchFamily="34" charset="0"/>
                <a:ea typeface="Aptos" panose="020B0004020202020204" pitchFamily="34" charset="0"/>
                <a:cs typeface="Times New Roman" panose="02020603050405020304" pitchFamily="18" charset="0"/>
              </a:rPr>
              <a:t>Was würden Sie </a:t>
            </a:r>
            <a:r>
              <a:rPr lang="de-DE" kern="100" dirty="0">
                <a:latin typeface="Aptos" panose="020B0004020202020204" pitchFamily="34" charset="0"/>
                <a:ea typeface="Aptos" panose="020B0004020202020204" pitchFamily="34" charset="0"/>
                <a:cs typeface="Times New Roman" panose="02020603050405020304" pitchFamily="18" charset="0"/>
              </a:rPr>
              <a:t>I</a:t>
            </a:r>
            <a:r>
              <a:rPr lang="de-DE" kern="100" dirty="0">
                <a:effectLst/>
                <a:latin typeface="Aptos" panose="020B0004020202020204" pitchFamily="34" charset="0"/>
                <a:ea typeface="Aptos" panose="020B0004020202020204" pitchFamily="34" charset="0"/>
                <a:cs typeface="Times New Roman" panose="02020603050405020304" pitchFamily="18" charset="0"/>
              </a:rPr>
              <a:t>hrem Gegenüber gerne erzählen? </a:t>
            </a:r>
          </a:p>
          <a:p>
            <a:r>
              <a:rPr lang="de-DE" kern="100" dirty="0">
                <a:effectLst/>
                <a:latin typeface="Aptos" panose="020B0004020202020204" pitchFamily="34" charset="0"/>
                <a:ea typeface="Aptos" panose="020B0004020202020204" pitchFamily="34" charset="0"/>
                <a:cs typeface="Times New Roman" panose="02020603050405020304" pitchFamily="18" charset="0"/>
              </a:rPr>
              <a:t>Finden Sie dazu eine Überschrift und schreiben Sie diese auf.</a:t>
            </a:r>
          </a:p>
          <a:p>
            <a:endParaRPr lang="de-DE" dirty="0"/>
          </a:p>
        </p:txBody>
      </p:sp>
      <p:sp>
        <p:nvSpPr>
          <p:cNvPr id="4" name="Fußzeilenplatzhalter 3">
            <a:extLst>
              <a:ext uri="{FF2B5EF4-FFF2-40B4-BE49-F238E27FC236}">
                <a16:creationId xmlns:a16="http://schemas.microsoft.com/office/drawing/2014/main" id="{7563FE77-F355-D199-BAE1-4E5C68D7557E}"/>
              </a:ext>
            </a:extLst>
          </p:cNvPr>
          <p:cNvSpPr>
            <a:spLocks noGrp="1"/>
          </p:cNvSpPr>
          <p:nvPr>
            <p:ph type="ftr" sz="quarter" idx="11"/>
          </p:nvPr>
        </p:nvSpPr>
        <p:spPr/>
        <p:txBody>
          <a:bodyPr/>
          <a:lstStyle/>
          <a:p>
            <a:r>
              <a:rPr lang="de-DE"/>
              <a:t>©Dr. Judith Winkelmann, Zentrum für Seelsorge</a:t>
            </a:r>
          </a:p>
        </p:txBody>
      </p:sp>
      <p:sp>
        <p:nvSpPr>
          <p:cNvPr id="5" name="Foliennummernplatzhalter 4">
            <a:extLst>
              <a:ext uri="{FF2B5EF4-FFF2-40B4-BE49-F238E27FC236}">
                <a16:creationId xmlns:a16="http://schemas.microsoft.com/office/drawing/2014/main" id="{48A3BD7C-1F9A-A25D-BAA5-7B315207C39B}"/>
              </a:ext>
            </a:extLst>
          </p:cNvPr>
          <p:cNvSpPr>
            <a:spLocks noGrp="1"/>
          </p:cNvSpPr>
          <p:nvPr>
            <p:ph type="sldNum" sz="quarter" idx="12"/>
          </p:nvPr>
        </p:nvSpPr>
        <p:spPr/>
        <p:txBody>
          <a:bodyPr/>
          <a:lstStyle/>
          <a:p>
            <a:fld id="{FCC8922F-52E4-9A42-B8E2-91BA9EF8871E}" type="slidenum">
              <a:rPr lang="de-DE" smtClean="0"/>
              <a:t>8</a:t>
            </a:fld>
            <a:endParaRPr lang="de-DE"/>
          </a:p>
        </p:txBody>
      </p:sp>
    </p:spTree>
    <p:extLst>
      <p:ext uri="{BB962C8B-B14F-4D97-AF65-F5344CB8AC3E}">
        <p14:creationId xmlns:p14="http://schemas.microsoft.com/office/powerpoint/2010/main" val="2792642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77D3B4F-5A16-F761-669A-8335D3E6A960}"/>
              </a:ext>
            </a:extLst>
          </p:cNvPr>
          <p:cNvSpPr>
            <a:spLocks noGrp="1"/>
          </p:cNvSpPr>
          <p:nvPr>
            <p:ph type="title"/>
          </p:nvPr>
        </p:nvSpPr>
        <p:spPr>
          <a:xfrm>
            <a:off x="686834" y="1153572"/>
            <a:ext cx="3200400" cy="4461163"/>
          </a:xfrm>
        </p:spPr>
        <p:txBody>
          <a:bodyPr>
            <a:normAutofit/>
          </a:bodyPr>
          <a:lstStyle/>
          <a:p>
            <a:r>
              <a:rPr lang="de-DE" sz="3700">
                <a:solidFill>
                  <a:srgbClr val="FFFFFF"/>
                </a:solidFill>
              </a:rPr>
              <a:t>Einstiegsübung – Einzelarbeit (5)</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nhaltsplatzhalter 2">
            <a:extLst>
              <a:ext uri="{FF2B5EF4-FFF2-40B4-BE49-F238E27FC236}">
                <a16:creationId xmlns:a16="http://schemas.microsoft.com/office/drawing/2014/main" id="{BD41833B-8627-8F76-2AD8-3EE24059D28A}"/>
              </a:ext>
            </a:extLst>
          </p:cNvPr>
          <p:cNvSpPr>
            <a:spLocks noGrp="1"/>
          </p:cNvSpPr>
          <p:nvPr>
            <p:ph idx="1"/>
          </p:nvPr>
        </p:nvSpPr>
        <p:spPr>
          <a:xfrm>
            <a:off x="4447308" y="591344"/>
            <a:ext cx="6906491" cy="5585619"/>
          </a:xfrm>
        </p:spPr>
        <p:txBody>
          <a:bodyPr anchor="ctr">
            <a:normAutofit fontScale="92500" lnSpcReduction="10000"/>
          </a:bodyPr>
          <a:lstStyle/>
          <a:p>
            <a:endParaRPr lang="de-DE" dirty="0"/>
          </a:p>
          <a:p>
            <a:endParaRPr lang="de-DE" dirty="0"/>
          </a:p>
          <a:p>
            <a:r>
              <a:rPr lang="de-DE" sz="3000" dirty="0"/>
              <a:t>Hinter dem, was Sie erzählen möchten, steht ein Bedürfnis. </a:t>
            </a:r>
            <a:br>
              <a:rPr lang="de-DE" sz="3000" dirty="0"/>
            </a:br>
            <a:r>
              <a:rPr lang="de-DE" sz="3000" dirty="0"/>
              <a:t>Das könnte der Wunsch nach Anerkennung sein, nach mehr Nähe, nach Gesehen werden, nach Autonomie, nach gemeinschaftlichem Austausch, nach ...</a:t>
            </a:r>
          </a:p>
          <a:p>
            <a:r>
              <a:rPr lang="de-DE" sz="3000" dirty="0"/>
              <a:t>Überlegen Sie: Welches Bedürfnis vermute ich hinter dem, was ich gerne erzählen möchte?</a:t>
            </a:r>
            <a:br>
              <a:rPr lang="de-DE" sz="3000" dirty="0"/>
            </a:br>
            <a:r>
              <a:rPr lang="de-DE" sz="3000" dirty="0"/>
              <a:t>Worum geht es mir eigentlich? </a:t>
            </a:r>
            <a:br>
              <a:rPr lang="de-DE" sz="3000" dirty="0"/>
            </a:br>
            <a:r>
              <a:rPr lang="de-DE" sz="3000" dirty="0"/>
              <a:t>Was ist mein Thema hinter dem Thema?</a:t>
            </a:r>
          </a:p>
          <a:p>
            <a:r>
              <a:rPr lang="de-DE" sz="3000" dirty="0"/>
              <a:t>Notieren Sie sich ein paar Stichworte.</a:t>
            </a:r>
            <a:endParaRPr lang="en-US" sz="3000" dirty="0"/>
          </a:p>
          <a:p>
            <a:endParaRPr lang="de-DE" dirty="0"/>
          </a:p>
        </p:txBody>
      </p:sp>
      <p:sp>
        <p:nvSpPr>
          <p:cNvPr id="4" name="Fußzeilenplatzhalter 3">
            <a:extLst>
              <a:ext uri="{FF2B5EF4-FFF2-40B4-BE49-F238E27FC236}">
                <a16:creationId xmlns:a16="http://schemas.microsoft.com/office/drawing/2014/main" id="{C86DC16C-05BD-43F1-8753-D8B85CA8E974}"/>
              </a:ext>
            </a:extLst>
          </p:cNvPr>
          <p:cNvSpPr>
            <a:spLocks noGrp="1"/>
          </p:cNvSpPr>
          <p:nvPr>
            <p:ph type="ftr" sz="quarter" idx="11"/>
          </p:nvPr>
        </p:nvSpPr>
        <p:spPr/>
        <p:txBody>
          <a:bodyPr/>
          <a:lstStyle/>
          <a:p>
            <a:r>
              <a:rPr lang="de-DE"/>
              <a:t>©Dr. Judith Winkelmann, Zentrum für Seelsorge</a:t>
            </a:r>
          </a:p>
        </p:txBody>
      </p:sp>
      <p:sp>
        <p:nvSpPr>
          <p:cNvPr id="5" name="Foliennummernplatzhalter 4">
            <a:extLst>
              <a:ext uri="{FF2B5EF4-FFF2-40B4-BE49-F238E27FC236}">
                <a16:creationId xmlns:a16="http://schemas.microsoft.com/office/drawing/2014/main" id="{1342002A-D682-2EA8-2E1B-38BEBA0C6DB0}"/>
              </a:ext>
            </a:extLst>
          </p:cNvPr>
          <p:cNvSpPr>
            <a:spLocks noGrp="1"/>
          </p:cNvSpPr>
          <p:nvPr>
            <p:ph type="sldNum" sz="quarter" idx="12"/>
          </p:nvPr>
        </p:nvSpPr>
        <p:spPr/>
        <p:txBody>
          <a:bodyPr/>
          <a:lstStyle/>
          <a:p>
            <a:fld id="{FCC8922F-52E4-9A42-B8E2-91BA9EF8871E}" type="slidenum">
              <a:rPr lang="de-DE" smtClean="0"/>
              <a:t>9</a:t>
            </a:fld>
            <a:endParaRPr lang="de-DE"/>
          </a:p>
        </p:txBody>
      </p:sp>
    </p:spTree>
    <p:extLst>
      <p:ext uri="{BB962C8B-B14F-4D97-AF65-F5344CB8AC3E}">
        <p14:creationId xmlns:p14="http://schemas.microsoft.com/office/powerpoint/2010/main" val="340310237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1102</Words>
  <Application>Microsoft Macintosh PowerPoint</Application>
  <PresentationFormat>Breitbild</PresentationFormat>
  <Paragraphs>137</Paragraphs>
  <Slides>23</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23</vt:i4>
      </vt:variant>
    </vt:vector>
  </HeadingPairs>
  <TitlesOfParts>
    <vt:vector size="29" baseType="lpstr">
      <vt:lpstr>Aptos</vt:lpstr>
      <vt:lpstr>Aptos Display</vt:lpstr>
      <vt:lpstr>Arial</vt:lpstr>
      <vt:lpstr>Calibri</vt:lpstr>
      <vt:lpstr>Wingdings</vt:lpstr>
      <vt:lpstr>Office</vt:lpstr>
      <vt:lpstr>„Ich hätt‘ da mal ‘ne Frage …“ Fragen stellen ohne auszufragen</vt:lpstr>
      <vt:lpstr>Geistlicher Impuls</vt:lpstr>
      <vt:lpstr>Seelsorge heute</vt:lpstr>
      <vt:lpstr>Vorstellungsrunde</vt:lpstr>
      <vt:lpstr>Einstiegsübung – Einzelarbeit (1)</vt:lpstr>
      <vt:lpstr>Einstiegsübung – Einzelarbeit (2)</vt:lpstr>
      <vt:lpstr>Einstiegsübung – Einzelarbeit (3)</vt:lpstr>
      <vt:lpstr>Einstiegsübung – Einzelarbeit (4)</vt:lpstr>
      <vt:lpstr>Einstiegsübung – Einzelarbeit (5)</vt:lpstr>
      <vt:lpstr>Einstiegsübung – Einzelarbeit (6)</vt:lpstr>
      <vt:lpstr>Einstiegsübung – Einzelarbeit (7)</vt:lpstr>
      <vt:lpstr>Hinter jeder Frage lauert eine Hypothese</vt:lpstr>
      <vt:lpstr>Das alte Sender-Empfänger-Modell</vt:lpstr>
      <vt:lpstr>Das neue Modell</vt:lpstr>
      <vt:lpstr>Systeme  und  Irritationen</vt:lpstr>
      <vt:lpstr>Fazit</vt:lpstr>
      <vt:lpstr>Paarübung: Einübung einer fragenden Haltung</vt:lpstr>
      <vt:lpstr>Förderliche Haltungen</vt:lpstr>
      <vt:lpstr>Die Kunst des Fragens (1)</vt:lpstr>
      <vt:lpstr>Die Kunst des Fragens (2) </vt:lpstr>
      <vt:lpstr>Paarübung:  Fragehaltung aufrecht erhalten</vt:lpstr>
      <vt:lpstr>Paarübung: Unterschiede machen</vt:lpstr>
      <vt:lpstr>Literatur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Ich hätt da mal den Frage! Fragen stellen ohne auszufragen</dc:title>
  <dc:creator>Winkelmann, Judith</dc:creator>
  <cp:lastModifiedBy>Winkelmann, Judith</cp:lastModifiedBy>
  <cp:revision>2</cp:revision>
  <dcterms:created xsi:type="dcterms:W3CDTF">2024-02-28T12:58:48Z</dcterms:created>
  <dcterms:modified xsi:type="dcterms:W3CDTF">2024-03-06T12:11:07Z</dcterms:modified>
</cp:coreProperties>
</file>