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59" r:id="rId4"/>
    <p:sldId id="269" r:id="rId5"/>
    <p:sldId id="257" r:id="rId6"/>
    <p:sldId id="258" r:id="rId7"/>
    <p:sldId id="260" r:id="rId8"/>
    <p:sldId id="266" r:id="rId9"/>
    <p:sldId id="261" r:id="rId10"/>
    <p:sldId id="262" r:id="rId11"/>
    <p:sldId id="263" r:id="rId12"/>
    <p:sldId id="264" r:id="rId13"/>
    <p:sldId id="265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43"/>
    <p:restoredTop sz="96327"/>
  </p:normalViewPr>
  <p:slideViewPr>
    <p:cSldViewPr snapToGrid="0">
      <p:cViewPr varScale="1">
        <p:scale>
          <a:sx n="69" d="100"/>
          <a:sy n="69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858FF-118E-414B-9F75-809622E7F1FB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46123-C1D3-2749-ACDB-3F04BA0AC1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14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D0E36-979A-C65F-5434-D79DACD09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099DE22-74BB-2CE6-7DA7-D0B972F0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C5F794-1D59-B031-E298-8A765A4D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24B9-3C36-E94B-B623-838B2E905553}" type="datetime1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5123C7-A63D-0A07-5D6A-00A6E1C3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BF1A5-36B4-C06A-134C-2425F218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02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30B0E-DAE6-F084-DF7B-EB548C699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CA5C13-E8C1-1054-9610-A61AF47B2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7CFF21-6E66-757F-5C4D-51ECAACD1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2213-E2D7-AB48-9C43-9BB854B2CFD8}" type="datetime1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BFB095-4EA1-BD1A-CBAE-D0589A9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1B9383-70A1-EB3D-77FD-95E8DCEF8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46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FCFED74-A403-F8CE-AB16-83C989220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ADF9B1-1065-8DD5-7F8C-E8480D886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3354D7-D9DA-2E54-4BDF-5D2B1776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CF8A5-6820-9D42-8859-89E80B2CDA2A}" type="datetime1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19F9EF-EF25-D682-7CC1-29352F4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25C29-D1AA-0A90-9E97-DE86C6A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9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C82C1-CEB4-D869-E83A-C8E2DCF3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1E6AB-E896-1668-2225-7417BB3A8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738A00-0734-7AFC-7866-E59FAC36A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27A3-0926-FD44-9D2C-B919C2C02357}" type="datetime1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77028-9B42-E52D-59F3-6DE0908A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AC4B0F-8D27-B63D-DE6E-FA36D402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96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F72E5-9F11-12AE-4D7C-6EE328FA6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925C6A-DDD1-990B-F77E-8D57F887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C0331F-F30A-33F1-EBEA-2A3CBAF3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45F3-EF0B-A847-8D7A-68C4AED7DF25}" type="datetime1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5D4B23-D423-349A-69EC-B4AD4797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608550-79A8-87E1-8610-9FA74D22C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AA0F6-A29B-8BCC-3B3D-DCC9AD67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8CBD1-7794-36C3-2D09-187C476E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4FA24D-9C58-DC52-D0BD-CC49FE37E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33A715-AE7C-578E-B9CE-EEFC8849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8DFA-6529-E04C-96B9-12EC0F6FD0C2}" type="datetime1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81191B-AF06-1B1E-58EE-3513977C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AC70E5-E6D3-3184-901E-F186BE4C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51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BF0D5-55E6-AE0A-ADA3-A5BBED91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05162A-ABF3-CC4B-9DB9-E72EBB800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C76D36-249F-70DF-0A31-9A82FF719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6B2283-284E-A737-3090-9AC166945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FAFDA8-8CD6-3351-7251-48B6C8789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362D0A-260F-698F-F4CE-A9F81CB2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907D-0850-EF42-AC40-A335869C9621}" type="datetime1">
              <a:rPr lang="de-DE" smtClean="0"/>
              <a:t>09.02.2023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127F3FD-3124-68A8-4ACD-63EAA1CA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13784A-AF25-ABCB-583E-3C82BA01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80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DAFC6-C42D-838B-F44A-406CB1EE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2B5E3C-4A93-46D8-33D1-FE42204E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3F7E-07C7-0648-9E30-56D4591DCD92}" type="datetime1">
              <a:rPr lang="de-DE" smtClean="0"/>
              <a:t>09.02.2023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0FA6EB-4DD7-E03B-24C7-7BA76598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7FC23D-A70F-97E8-9CA9-5A545AA4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9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B68DC2-B7E1-E589-5A8C-BF8E9F2A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9984-C013-164C-A989-1D8328A9F654}" type="datetime1">
              <a:rPr lang="de-DE" smtClean="0"/>
              <a:t>09.02.2023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C2D7EBC-3C9D-EAC5-9CB7-0073FD35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173EB5-9C04-0832-CEC5-917DF65F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63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7BF65-3495-899A-4602-1032D71B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BD0CDB-9A27-36D3-A769-E74B5F81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6D3D30-1831-BC22-4F44-902687CD1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2C811B-EFA0-8807-4E4B-F5E70E6F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A887-EEEA-A245-BADB-4106A72331D5}" type="datetime1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CDC964-7B76-324F-5345-2C55CE4B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1501827-5C00-CF0C-3958-91957E90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51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57E96-6AAC-C5E8-C2D5-A6F877E80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CC1934-FA90-7850-105C-DB28E5EB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18F97-3EC4-6B6D-8388-49B79ED10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056D97-FCEC-A5A7-3882-C003651C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D9B4-DBF5-7346-A4E8-DD6CA837AB45}" type="datetime1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6C6180-BCDC-9F7E-A631-A3E03EE2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748B35-571C-E1CF-11F3-40B47020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28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9C2BFAD-3357-4F76-661E-E54FA419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FCE2BF-FC77-D0A0-12EB-CB037AD10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3EC121-4252-CEFB-ED93-27390F429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31B87-EBB6-A643-B8A4-E484684D079D}" type="datetime1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AE2B40-88F1-9E59-5D7C-1970C7A9D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5AB5EF-B9B6-5C23-4762-501F0B092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41D5-87BF-7149-9A99-803DC45BB6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2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cht von einer offenen Tür">
            <a:extLst>
              <a:ext uri="{FF2B5EF4-FFF2-40B4-BE49-F238E27FC236}">
                <a16:creationId xmlns:a16="http://schemas.microsoft.com/office/drawing/2014/main" id="{B3DDED0C-4035-8004-A6BF-936F38E4C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37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22A664-1540-D672-865C-F5BD0A0DE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de-DE" sz="8800" b="1" dirty="0"/>
              <a:t>Seelsorge zwischen </a:t>
            </a:r>
            <a:br>
              <a:rPr lang="de-DE" sz="8800" b="1" dirty="0"/>
            </a:br>
            <a:r>
              <a:rPr lang="de-DE" sz="8800" b="1" dirty="0"/>
              <a:t>Tür und Angel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0DADE0-6209-1F4D-04DD-634203C0F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b="1" dirty="0"/>
              <a:t>Mittwochsreihe für Kirchenälteste am 8.02.2023, 19.30 – 21.00 Uhr</a:t>
            </a:r>
          </a:p>
          <a:p>
            <a:pPr algn="ctr">
              <a:lnSpc>
                <a:spcPct val="100000"/>
              </a:lnSpc>
            </a:pPr>
            <a:r>
              <a:rPr lang="de-DE" b="1" dirty="0"/>
              <a:t>Dr. Judith Winkelmann, Pfarrerin Studienleiterin Supervisorin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DE5CF6-F0FD-9787-568C-AFC77CD1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8C5E47-8713-AA3F-8E0C-9ACEB2FC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1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7EDA0C-7B82-0382-2869-4EECEBF66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26981" y="-720022"/>
            <a:ext cx="6015456" cy="850241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1082C1-8A32-20B2-A8F6-737568D4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7782A8-ED85-D08E-719C-E215BD5A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59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2FB173-868D-8985-AA7E-369EC501C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85422" y="-922755"/>
            <a:ext cx="6090960" cy="8609131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EA8904-3186-2468-5156-9F4753DA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4130EB-636D-F733-29A6-F8AD439F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82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F0545D-BFD6-93D7-9B06-2897058FD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76088" y="-494284"/>
            <a:ext cx="5571066" cy="784657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D8181D-B84D-CCFF-7347-EED0679E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FD4BB2-435E-6A64-74C6-9949208A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13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DC5FB1-9CC8-4700-CA77-5712D9FA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97138" y="-1034419"/>
            <a:ext cx="6127258" cy="875322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ED0457-340C-A8F4-8D44-332F09C5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E7C8BF-76C4-9548-3977-7053ED1F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26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cht von einer offenen Tür">
            <a:extLst>
              <a:ext uri="{FF2B5EF4-FFF2-40B4-BE49-F238E27FC236}">
                <a16:creationId xmlns:a16="http://schemas.microsoft.com/office/drawing/2014/main" id="{B3DDED0C-4035-8004-A6BF-936F38E4C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37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22A664-1540-D672-865C-F5BD0A0DE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1414093"/>
          </a:xfrm>
        </p:spPr>
        <p:txBody>
          <a:bodyPr>
            <a:normAutofit/>
          </a:bodyPr>
          <a:lstStyle/>
          <a:p>
            <a:pPr algn="ctr"/>
            <a:r>
              <a:rPr lang="de-DE" sz="9600" b="1" dirty="0"/>
              <a:t>Literatur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154809-3BEB-CD4B-BA6C-39372954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EA722E-0C83-361E-066D-35985BC7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14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CB3025-1EBD-18D0-9055-2DE3A0DBB68F}"/>
              </a:ext>
            </a:extLst>
          </p:cNvPr>
          <p:cNvSpPr txBox="1"/>
          <p:nvPr/>
        </p:nvSpPr>
        <p:spPr>
          <a:xfrm>
            <a:off x="1430767" y="2872292"/>
            <a:ext cx="9671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Timm H. Lohse: Das Kurzgespräch in Seelsorge und Beratung. Eine Methodische Anleitung, Göttingen 3. Aufl. 2008.</a:t>
            </a:r>
          </a:p>
          <a:p>
            <a:endParaRPr lang="de-DE" sz="2400" dirty="0"/>
          </a:p>
          <a:p>
            <a:r>
              <a:rPr lang="de-DE" sz="2400" dirty="0"/>
              <a:t>Friedemann Schulz von Thun: Miteinander reden 1. Störungen und Klärungen. Allgemeine Psychologie der Kommunikation, Hamburg 1991 (das 4-Ohren-Modell).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3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B663581-D827-170E-7353-BE3381526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„Was </a:t>
            </a:r>
            <a:r>
              <a:rPr lang="en-US" sz="4800" b="1" dirty="0" err="1"/>
              <a:t>willst</a:t>
            </a:r>
            <a:r>
              <a:rPr lang="en-US" sz="4800" b="1" dirty="0"/>
              <a:t> du, </a:t>
            </a:r>
            <a:br>
              <a:rPr lang="en-US" sz="4800" b="1" dirty="0"/>
            </a:br>
            <a:r>
              <a:rPr lang="en-US" sz="4800" b="1" dirty="0"/>
              <a:t>das ich Dir tun </a:t>
            </a:r>
            <a:r>
              <a:rPr lang="en-US" sz="4800" b="1" dirty="0" err="1"/>
              <a:t>soll</a:t>
            </a:r>
            <a:r>
              <a:rPr lang="en-US" sz="4800" b="1" dirty="0"/>
              <a:t>?“ </a:t>
            </a:r>
            <a:br>
              <a:rPr lang="en-US" sz="4800" b="1" dirty="0"/>
            </a:br>
            <a:r>
              <a:rPr lang="en-US" sz="4800" b="1" dirty="0" err="1"/>
              <a:t>fragt</a:t>
            </a:r>
            <a:r>
              <a:rPr lang="en-US" sz="4800" b="1" dirty="0"/>
              <a:t> Jesus.</a:t>
            </a:r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50337A-4139-316E-C34A-D1D3EFEC3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4" r="139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A32F17-FC3C-E015-4B00-C24F08D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E72239-748B-CD16-8677-8FB4F5DE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77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188B6D-BB10-FD31-2CFF-F856D02D8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b="1" dirty="0"/>
              <a:t>Jesus sagt: </a:t>
            </a:r>
          </a:p>
          <a:p>
            <a:pPr marL="0" indent="0">
              <a:buNone/>
            </a:pPr>
            <a:r>
              <a:rPr lang="de-DE" sz="4400" b="1" dirty="0"/>
              <a:t>„Dein Glaube hat dir geholfen!“</a:t>
            </a:r>
          </a:p>
          <a:p>
            <a:endParaRPr lang="en-US" dirty="0"/>
          </a:p>
        </p:txBody>
      </p:sp>
      <p:pic>
        <p:nvPicPr>
          <p:cNvPr id="5" name="Inhaltsplatzhalter 4" descr="Ein Bild, das Text, Puppe, Spielzeug enthält.&#10;&#10;Automatisch generierte Beschreibung">
            <a:extLst>
              <a:ext uri="{FF2B5EF4-FFF2-40B4-BE49-F238E27FC236}">
                <a16:creationId xmlns:a16="http://schemas.microsoft.com/office/drawing/2014/main" id="{FB9D8D0A-6F13-0AB4-2253-DBD23AC11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4" r="172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02C5A3-E808-61F4-4173-92C01087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9D0ABB-8D3D-099D-CD49-6625D31F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06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cht von einer offenen Tür">
            <a:extLst>
              <a:ext uri="{FF2B5EF4-FFF2-40B4-BE49-F238E27FC236}">
                <a16:creationId xmlns:a16="http://schemas.microsoft.com/office/drawing/2014/main" id="{B3DDED0C-4035-8004-A6BF-936F38E4C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37" r="-1" b="-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22A664-1540-D672-865C-F5BD0A0DE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de-DE" sz="9600" b="1" dirty="0"/>
              <a:t>Impulse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154809-3BEB-CD4B-BA6C-39372954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EA722E-0C83-361E-066D-35985BC7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0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CC73AD-12D6-D2E8-68B6-76518CD6D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61102" y="-1063903"/>
            <a:ext cx="6332443" cy="8887638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51E36C-28B3-FD36-8977-B2CE09A2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69636E-9C27-FD80-E9AF-8EABBB22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550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F457E9-FD88-8177-C58C-CD6EC049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2492" y="-890480"/>
            <a:ext cx="6246121" cy="8735834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1CAC038-A5B7-1383-7DCF-A61ACF50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B92E0DB-B94F-A36D-67AB-9EF3E587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88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C04B70-EE5A-CF1E-5B8D-EFA5D0B30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40475" y="-1163557"/>
            <a:ext cx="6257771" cy="897171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19DDE3-C2E4-3242-8D46-EC4E6396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CF95B3-CA00-E6EE-A75C-E4785EC7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98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55F33AD-F564-1CDE-0669-1CF2D63BD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53045" y="-923650"/>
            <a:ext cx="6148972" cy="8660524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468307-36BF-D1DA-FC61-94DD4BEE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42F69-AE16-31CE-44BE-96B4F672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65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7A7127-F46E-446C-E112-484ADB56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84015" y="-628172"/>
            <a:ext cx="6078007" cy="8621287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7FA151-623B-5EC7-6D6A-93AEE9FF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©Dr. Judith Winkelmann, ZfS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33A18-29C5-3C66-1CB4-756FFB66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41D5-87BF-7149-9A99-803DC45BB68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02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Breitbild</PresentationFormat>
  <Paragraphs>39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Seelsorge zwischen  Tür und Angel</vt:lpstr>
      <vt:lpstr>PowerPoint-Präsentation</vt:lpstr>
      <vt:lpstr>PowerPoint-Präsentation</vt:lpstr>
      <vt:lpstr>Impulse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Seelsorge zwischen  Tür und Angel</dc:title>
  <dc:creator>Judith Winkelmann</dc:creator>
  <cp:lastModifiedBy>Schwarz, Stefanie</cp:lastModifiedBy>
  <cp:revision>3</cp:revision>
  <dcterms:created xsi:type="dcterms:W3CDTF">2023-01-10T09:07:53Z</dcterms:created>
  <dcterms:modified xsi:type="dcterms:W3CDTF">2023-02-09T08:52:36Z</dcterms:modified>
</cp:coreProperties>
</file>